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8" r:id="rId4"/>
    <p:sldMasterId id="2147483829" r:id="rId5"/>
    <p:sldMasterId id="2147483830" r:id="rId6"/>
    <p:sldMasterId id="2147483831" r:id="rId7"/>
    <p:sldMasterId id="2147483832" r:id="rId8"/>
    <p:sldMasterId id="214748383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y="5143500" cx="9144000"/>
  <p:notesSz cx="6858000" cy="9144000"/>
  <p:embeddedFontLst>
    <p:embeddedFont>
      <p:font typeface="Bebas Neue"/>
      <p:regular r:id="rId31"/>
    </p:embeddedFont>
    <p:embeddedFont>
      <p:font typeface="Abel"/>
      <p:regular r:id="rId32"/>
    </p:embeddedFont>
    <p:embeddedFont>
      <p:font typeface="Unica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BebasNeue-regular.fntdata"/><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font" Target="fonts/UnicaOne-regular.fntdata"/><Relationship Id="rId10" Type="http://schemas.openxmlformats.org/officeDocument/2006/relationships/notesMaster" Target="notesMasters/notesMaster1.xml"/><Relationship Id="rId32" Type="http://schemas.openxmlformats.org/officeDocument/2006/relationships/font" Target="fonts/Abel-regular.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7d8162e9df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7d8162e9df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6a4fe13af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6a4fe13af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6a4fe13af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6a4fe13af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joke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6a5e892d1f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6a5e892d1f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6a4fe13af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6a4fe13af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865b4c13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865b4c13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6a5e892d1f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6a5e892d1f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865b4c13e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1865b4c13e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865b4c13e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865b4c13e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865b4c13e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865b4c13e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865b4c13e2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865b4c13e2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7d8162e9d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7d8162e9d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7d8162e9df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7d8162e9df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6a4fe13a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6a4fe13a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7d8162e9d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7d8162e9d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6a5e892d1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6a5e892d1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7d8162e9df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7d8162e9df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865b4c13e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865b4c13e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6a4fe13af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6a4fe13af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6a4fe13afd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6a4fe13afd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77" name="Shape 777"/>
        <p:cNvGrpSpPr/>
        <p:nvPr/>
      </p:nvGrpSpPr>
      <p:grpSpPr>
        <a:xfrm>
          <a:off x="0" y="0"/>
          <a:ext cx="0" cy="0"/>
          <a:chOff x="0" y="0"/>
          <a:chExt cx="0" cy="0"/>
        </a:xfrm>
      </p:grpSpPr>
      <p:grpSp>
        <p:nvGrpSpPr>
          <p:cNvPr id="778" name="Google Shape;778;p104"/>
          <p:cNvGrpSpPr/>
          <p:nvPr/>
        </p:nvGrpSpPr>
        <p:grpSpPr>
          <a:xfrm>
            <a:off x="364200" y="356774"/>
            <a:ext cx="8415923" cy="4429931"/>
            <a:chOff x="364200" y="356774"/>
            <a:chExt cx="8415923" cy="4429931"/>
          </a:xfrm>
        </p:grpSpPr>
        <p:sp>
          <p:nvSpPr>
            <p:cNvPr id="779" name="Google Shape;779;p104"/>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4"/>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4"/>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4"/>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4"/>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04"/>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104"/>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7" name="Google Shape;787;p104"/>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8" name="Google Shape;788;p104"/>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9" name="Google Shape;789;p104"/>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0" name="Google Shape;790;p104"/>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1" name="Google Shape;791;p104"/>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2" name="Google Shape;792;p104"/>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3" name="Google Shape;793;p104"/>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 name="Google Shape;794;p104"/>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5" name="Google Shape;795;p104"/>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6" name="Google Shape;796;p104"/>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7" name="Google Shape;797;p104"/>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8" name="Google Shape;798;p104"/>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99" name="Shape 799"/>
        <p:cNvGrpSpPr/>
        <p:nvPr/>
      </p:nvGrpSpPr>
      <p:grpSpPr>
        <a:xfrm>
          <a:off x="0" y="0"/>
          <a:ext cx="0" cy="0"/>
          <a:chOff x="0" y="0"/>
          <a:chExt cx="0" cy="0"/>
        </a:xfrm>
      </p:grpSpPr>
      <p:grpSp>
        <p:nvGrpSpPr>
          <p:cNvPr id="800" name="Google Shape;800;p105"/>
          <p:cNvGrpSpPr/>
          <p:nvPr/>
        </p:nvGrpSpPr>
        <p:grpSpPr>
          <a:xfrm>
            <a:off x="364225" y="356823"/>
            <a:ext cx="8415600" cy="4429951"/>
            <a:chOff x="364225" y="1164375"/>
            <a:chExt cx="8415600" cy="3622200"/>
          </a:xfrm>
        </p:grpSpPr>
        <p:sp>
          <p:nvSpPr>
            <p:cNvPr id="801" name="Google Shape;801;p105"/>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5"/>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105"/>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04" name="Google Shape;804;p105"/>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5" name="Google Shape;805;p105"/>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06" name="Google Shape;806;p105"/>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07" name="Shape 807"/>
        <p:cNvGrpSpPr/>
        <p:nvPr/>
      </p:nvGrpSpPr>
      <p:grpSpPr>
        <a:xfrm>
          <a:off x="0" y="0"/>
          <a:ext cx="0" cy="0"/>
          <a:chOff x="0" y="0"/>
          <a:chExt cx="0" cy="0"/>
        </a:xfrm>
      </p:grpSpPr>
      <p:grpSp>
        <p:nvGrpSpPr>
          <p:cNvPr id="808" name="Google Shape;808;p106"/>
          <p:cNvGrpSpPr/>
          <p:nvPr/>
        </p:nvGrpSpPr>
        <p:grpSpPr>
          <a:xfrm>
            <a:off x="364175" y="356775"/>
            <a:ext cx="8415025" cy="4430025"/>
            <a:chOff x="364175" y="356775"/>
            <a:chExt cx="8415025" cy="4430025"/>
          </a:xfrm>
        </p:grpSpPr>
        <p:sp>
          <p:nvSpPr>
            <p:cNvPr id="809" name="Google Shape;809;p106"/>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6"/>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106"/>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2" name="Google Shape;812;p106"/>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13" name="Google Shape;813;p106"/>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14" name="Google Shape;814;p106"/>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815" name="Shape 815"/>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816" name="Shape 816"/>
        <p:cNvGrpSpPr/>
        <p:nvPr/>
      </p:nvGrpSpPr>
      <p:grpSpPr>
        <a:xfrm>
          <a:off x="0" y="0"/>
          <a:ext cx="0" cy="0"/>
          <a:chOff x="0" y="0"/>
          <a:chExt cx="0" cy="0"/>
        </a:xfrm>
      </p:grpSpPr>
      <p:sp>
        <p:nvSpPr>
          <p:cNvPr id="817" name="Google Shape;817;p108"/>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818" name="Shape 818"/>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819" name="Shape 819"/>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TD">
  <p:cSld name="BLANK_1_1_1_1_2_1_1">
    <p:spTree>
      <p:nvGrpSpPr>
        <p:cNvPr id="820" name="Shape 820"/>
        <p:cNvGrpSpPr/>
        <p:nvPr/>
      </p:nvGrpSpPr>
      <p:grpSpPr>
        <a:xfrm>
          <a:off x="0" y="0"/>
          <a:ext cx="0" cy="0"/>
          <a:chOff x="0" y="0"/>
          <a:chExt cx="0" cy="0"/>
        </a:xfrm>
      </p:grpSpPr>
      <p:sp>
        <p:nvSpPr>
          <p:cNvPr id="821" name="Google Shape;821;p111"/>
          <p:cNvSpPr/>
          <p:nvPr/>
        </p:nvSpPr>
        <p:spPr>
          <a:xfrm>
            <a:off x="364225" y="1139775"/>
            <a:ext cx="31563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1"/>
          <p:cNvSpPr/>
          <p:nvPr/>
        </p:nvSpPr>
        <p:spPr>
          <a:xfrm>
            <a:off x="3931925" y="1139775"/>
            <a:ext cx="48480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1"/>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1"/>
          <p:cNvSpPr txBox="1"/>
          <p:nvPr>
            <p:ph idx="1" type="subTitle"/>
          </p:nvPr>
        </p:nvSpPr>
        <p:spPr>
          <a:xfrm>
            <a:off x="240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5" name="Google Shape;825;p111"/>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6" name="Google Shape;826;p111"/>
          <p:cNvSpPr txBox="1"/>
          <p:nvPr>
            <p:ph type="title"/>
          </p:nvPr>
        </p:nvSpPr>
        <p:spPr>
          <a:xfrm>
            <a:off x="240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7" name="Google Shape;827;p111"/>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8" name="Google Shape;828;p111"/>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TITLE_ONLY_1">
    <p:spTree>
      <p:nvGrpSpPr>
        <p:cNvPr id="829" name="Shape 829"/>
        <p:cNvGrpSpPr/>
        <p:nvPr/>
      </p:nvGrpSpPr>
      <p:grpSpPr>
        <a:xfrm>
          <a:off x="0" y="0"/>
          <a:ext cx="0" cy="0"/>
          <a:chOff x="0" y="0"/>
          <a:chExt cx="0" cy="0"/>
        </a:xfrm>
      </p:grpSpPr>
      <p:grpSp>
        <p:nvGrpSpPr>
          <p:cNvPr id="830" name="Google Shape;830;p112"/>
          <p:cNvGrpSpPr/>
          <p:nvPr/>
        </p:nvGrpSpPr>
        <p:grpSpPr>
          <a:xfrm>
            <a:off x="2234060" y="356788"/>
            <a:ext cx="4675875" cy="4429926"/>
            <a:chOff x="364223" y="356774"/>
            <a:chExt cx="8415902" cy="4429926"/>
          </a:xfrm>
        </p:grpSpPr>
        <p:sp>
          <p:nvSpPr>
            <p:cNvPr id="831" name="Google Shape;831;p11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2"/>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112"/>
          <p:cNvSpPr txBox="1"/>
          <p:nvPr>
            <p:ph type="title"/>
          </p:nvPr>
        </p:nvSpPr>
        <p:spPr>
          <a:xfrm>
            <a:off x="2559150" y="356800"/>
            <a:ext cx="40257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s Template">
  <p:cSld name="TITLE_ONLY_2_1">
    <p:spTree>
      <p:nvGrpSpPr>
        <p:cNvPr id="834" name="Shape 834"/>
        <p:cNvGrpSpPr/>
        <p:nvPr/>
      </p:nvGrpSpPr>
      <p:grpSpPr>
        <a:xfrm>
          <a:off x="0" y="0"/>
          <a:ext cx="0" cy="0"/>
          <a:chOff x="0" y="0"/>
          <a:chExt cx="0" cy="0"/>
        </a:xfrm>
      </p:grpSpPr>
      <p:sp>
        <p:nvSpPr>
          <p:cNvPr id="835" name="Google Shape;835;p113"/>
          <p:cNvSpPr/>
          <p:nvPr/>
        </p:nvSpPr>
        <p:spPr>
          <a:xfrm>
            <a:off x="364256" y="356775"/>
            <a:ext cx="8575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3"/>
          <p:cNvSpPr txBox="1"/>
          <p:nvPr>
            <p:ph type="title"/>
          </p:nvPr>
        </p:nvSpPr>
        <p:spPr>
          <a:xfrm>
            <a:off x="569102" y="365300"/>
            <a:ext cx="82593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37" name="Google Shape;837;p113"/>
          <p:cNvSpPr/>
          <p:nvPr/>
        </p:nvSpPr>
        <p:spPr>
          <a:xfrm>
            <a:off x="5005500"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3"/>
          <p:cNvSpPr/>
          <p:nvPr/>
        </p:nvSpPr>
        <p:spPr>
          <a:xfrm>
            <a:off x="620225"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3"/>
          <p:cNvSpPr/>
          <p:nvPr/>
        </p:nvSpPr>
        <p:spPr>
          <a:xfrm>
            <a:off x="620225"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3"/>
          <p:cNvSpPr/>
          <p:nvPr/>
        </p:nvSpPr>
        <p:spPr>
          <a:xfrm>
            <a:off x="5005500"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Image">
  <p:cSld name="TITLE_ONLY_2_2">
    <p:spTree>
      <p:nvGrpSpPr>
        <p:cNvPr id="841" name="Shape 841"/>
        <p:cNvGrpSpPr/>
        <p:nvPr/>
      </p:nvGrpSpPr>
      <p:grpSpPr>
        <a:xfrm>
          <a:off x="0" y="0"/>
          <a:ext cx="0" cy="0"/>
          <a:chOff x="0" y="0"/>
          <a:chExt cx="0" cy="0"/>
        </a:xfrm>
      </p:grpSpPr>
      <p:grpSp>
        <p:nvGrpSpPr>
          <p:cNvPr id="842" name="Google Shape;842;p114"/>
          <p:cNvGrpSpPr/>
          <p:nvPr/>
        </p:nvGrpSpPr>
        <p:grpSpPr>
          <a:xfrm>
            <a:off x="364235" y="356775"/>
            <a:ext cx="3690354" cy="4429926"/>
            <a:chOff x="364242" y="356775"/>
            <a:chExt cx="4846801" cy="4429926"/>
          </a:xfrm>
        </p:grpSpPr>
        <p:sp>
          <p:nvSpPr>
            <p:cNvPr id="843" name="Google Shape;843;p114"/>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4"/>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114"/>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9" name="Shape 849"/>
        <p:cNvGrpSpPr/>
        <p:nvPr/>
      </p:nvGrpSpPr>
      <p:grpSpPr>
        <a:xfrm>
          <a:off x="0" y="0"/>
          <a:ext cx="0" cy="0"/>
          <a:chOff x="0" y="0"/>
          <a:chExt cx="0" cy="0"/>
        </a:xfrm>
      </p:grpSpPr>
      <p:grpSp>
        <p:nvGrpSpPr>
          <p:cNvPr id="850" name="Google Shape;850;p116"/>
          <p:cNvGrpSpPr/>
          <p:nvPr/>
        </p:nvGrpSpPr>
        <p:grpSpPr>
          <a:xfrm>
            <a:off x="364175" y="364200"/>
            <a:ext cx="8415725" cy="4422702"/>
            <a:chOff x="364175" y="364200"/>
            <a:chExt cx="8415725" cy="4422702"/>
          </a:xfrm>
        </p:grpSpPr>
        <p:sp>
          <p:nvSpPr>
            <p:cNvPr id="851" name="Google Shape;851;p116"/>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6"/>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6"/>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6"/>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116"/>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56" name="Google Shape;856;p116"/>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7" name="Google Shape;857;p116"/>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8" name="Shape 858"/>
        <p:cNvGrpSpPr/>
        <p:nvPr/>
      </p:nvGrpSpPr>
      <p:grpSpPr>
        <a:xfrm>
          <a:off x="0" y="0"/>
          <a:ext cx="0" cy="0"/>
          <a:chOff x="0" y="0"/>
          <a:chExt cx="0" cy="0"/>
        </a:xfrm>
      </p:grpSpPr>
      <p:grpSp>
        <p:nvGrpSpPr>
          <p:cNvPr id="859" name="Google Shape;859;p117"/>
          <p:cNvGrpSpPr/>
          <p:nvPr/>
        </p:nvGrpSpPr>
        <p:grpSpPr>
          <a:xfrm>
            <a:off x="364200" y="356749"/>
            <a:ext cx="8414700" cy="4429926"/>
            <a:chOff x="364200" y="356749"/>
            <a:chExt cx="8414700" cy="4429926"/>
          </a:xfrm>
        </p:grpSpPr>
        <p:sp>
          <p:nvSpPr>
            <p:cNvPr id="860" name="Google Shape;860;p117"/>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7"/>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7"/>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7"/>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117"/>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865" name="Google Shape;865;p117"/>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866" name="Google Shape;866;p117"/>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7" name="Shape 867"/>
        <p:cNvGrpSpPr/>
        <p:nvPr/>
      </p:nvGrpSpPr>
      <p:grpSpPr>
        <a:xfrm>
          <a:off x="0" y="0"/>
          <a:ext cx="0" cy="0"/>
          <a:chOff x="0" y="0"/>
          <a:chExt cx="0" cy="0"/>
        </a:xfrm>
      </p:grpSpPr>
      <p:sp>
        <p:nvSpPr>
          <p:cNvPr id="868" name="Google Shape;868;p118"/>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8"/>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1" name="Google Shape;871;p118"/>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2" name="Shape 872"/>
        <p:cNvGrpSpPr/>
        <p:nvPr/>
      </p:nvGrpSpPr>
      <p:grpSpPr>
        <a:xfrm>
          <a:off x="0" y="0"/>
          <a:ext cx="0" cy="0"/>
          <a:chOff x="0" y="0"/>
          <a:chExt cx="0" cy="0"/>
        </a:xfrm>
      </p:grpSpPr>
      <p:grpSp>
        <p:nvGrpSpPr>
          <p:cNvPr id="873" name="Google Shape;873;p119"/>
          <p:cNvGrpSpPr/>
          <p:nvPr/>
        </p:nvGrpSpPr>
        <p:grpSpPr>
          <a:xfrm>
            <a:off x="364223" y="356774"/>
            <a:ext cx="8415902" cy="4429739"/>
            <a:chOff x="364223" y="356774"/>
            <a:chExt cx="8415902" cy="4429739"/>
          </a:xfrm>
        </p:grpSpPr>
        <p:sp>
          <p:nvSpPr>
            <p:cNvPr id="874" name="Google Shape;874;p119"/>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9"/>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9"/>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9"/>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9"/>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119"/>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80" name="Google Shape;880;p119"/>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81" name="Google Shape;881;p119"/>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2" name="Google Shape;882;p119"/>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3" name="Google Shape;883;p119"/>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4" name="Shape 884"/>
        <p:cNvGrpSpPr/>
        <p:nvPr/>
      </p:nvGrpSpPr>
      <p:grpSpPr>
        <a:xfrm>
          <a:off x="0" y="0"/>
          <a:ext cx="0" cy="0"/>
          <a:chOff x="0" y="0"/>
          <a:chExt cx="0" cy="0"/>
        </a:xfrm>
      </p:grpSpPr>
      <p:grpSp>
        <p:nvGrpSpPr>
          <p:cNvPr id="885" name="Google Shape;885;p120"/>
          <p:cNvGrpSpPr/>
          <p:nvPr/>
        </p:nvGrpSpPr>
        <p:grpSpPr>
          <a:xfrm>
            <a:off x="364223" y="356774"/>
            <a:ext cx="8415902" cy="4429926"/>
            <a:chOff x="364223" y="356774"/>
            <a:chExt cx="8415902" cy="4429926"/>
          </a:xfrm>
        </p:grpSpPr>
        <p:sp>
          <p:nvSpPr>
            <p:cNvPr id="886" name="Google Shape;886;p120"/>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0"/>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120"/>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TITLE_ONLY_2">
    <p:spTree>
      <p:nvGrpSpPr>
        <p:cNvPr id="889" name="Shape 889"/>
        <p:cNvGrpSpPr/>
        <p:nvPr/>
      </p:nvGrpSpPr>
      <p:grpSpPr>
        <a:xfrm>
          <a:off x="0" y="0"/>
          <a:ext cx="0" cy="0"/>
          <a:chOff x="0" y="0"/>
          <a:chExt cx="0" cy="0"/>
        </a:xfrm>
      </p:grpSpPr>
      <p:grpSp>
        <p:nvGrpSpPr>
          <p:cNvPr id="890" name="Google Shape;890;p121"/>
          <p:cNvGrpSpPr/>
          <p:nvPr/>
        </p:nvGrpSpPr>
        <p:grpSpPr>
          <a:xfrm>
            <a:off x="364242" y="356775"/>
            <a:ext cx="4846801" cy="4429926"/>
            <a:chOff x="364242" y="356775"/>
            <a:chExt cx="4846801" cy="4429926"/>
          </a:xfrm>
        </p:grpSpPr>
        <p:sp>
          <p:nvSpPr>
            <p:cNvPr id="891" name="Google Shape;891;p121"/>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1"/>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121"/>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4" name="Shape 894"/>
        <p:cNvGrpSpPr/>
        <p:nvPr/>
      </p:nvGrpSpPr>
      <p:grpSpPr>
        <a:xfrm>
          <a:off x="0" y="0"/>
          <a:ext cx="0" cy="0"/>
          <a:chOff x="0" y="0"/>
          <a:chExt cx="0" cy="0"/>
        </a:xfrm>
      </p:grpSpPr>
      <p:grpSp>
        <p:nvGrpSpPr>
          <p:cNvPr id="895" name="Google Shape;895;p122"/>
          <p:cNvGrpSpPr/>
          <p:nvPr/>
        </p:nvGrpSpPr>
        <p:grpSpPr>
          <a:xfrm>
            <a:off x="364223" y="356774"/>
            <a:ext cx="8415902" cy="4429926"/>
            <a:chOff x="364223" y="356774"/>
            <a:chExt cx="8415902" cy="4429926"/>
          </a:xfrm>
        </p:grpSpPr>
        <p:sp>
          <p:nvSpPr>
            <p:cNvPr id="896" name="Google Shape;896;p122"/>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122"/>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9" name="Google Shape;899;p122"/>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0" name="Google Shape;900;p122"/>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1" name="Shape 901"/>
        <p:cNvGrpSpPr/>
        <p:nvPr/>
      </p:nvGrpSpPr>
      <p:grpSpPr>
        <a:xfrm>
          <a:off x="0" y="0"/>
          <a:ext cx="0" cy="0"/>
          <a:chOff x="0" y="0"/>
          <a:chExt cx="0" cy="0"/>
        </a:xfrm>
      </p:grpSpPr>
      <p:sp>
        <p:nvSpPr>
          <p:cNvPr id="902" name="Google Shape;902;p123"/>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3"/>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4" name="Shape 904"/>
        <p:cNvGrpSpPr/>
        <p:nvPr/>
      </p:nvGrpSpPr>
      <p:grpSpPr>
        <a:xfrm>
          <a:off x="0" y="0"/>
          <a:ext cx="0" cy="0"/>
          <a:chOff x="0" y="0"/>
          <a:chExt cx="0" cy="0"/>
        </a:xfrm>
      </p:grpSpPr>
      <p:grpSp>
        <p:nvGrpSpPr>
          <p:cNvPr id="905" name="Google Shape;905;p124"/>
          <p:cNvGrpSpPr/>
          <p:nvPr/>
        </p:nvGrpSpPr>
        <p:grpSpPr>
          <a:xfrm>
            <a:off x="364225" y="356823"/>
            <a:ext cx="8415600" cy="4430101"/>
            <a:chOff x="364225" y="356823"/>
            <a:chExt cx="8415600" cy="4430101"/>
          </a:xfrm>
        </p:grpSpPr>
        <p:sp>
          <p:nvSpPr>
            <p:cNvPr id="906" name="Google Shape;906;p124"/>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4"/>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4"/>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124"/>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0" name="Google Shape;910;p124"/>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364175" y="364200"/>
            <a:ext cx="8415725" cy="4422702"/>
            <a:chOff x="364175" y="364200"/>
            <a:chExt cx="8415725" cy="4422702"/>
          </a:xfrm>
        </p:grpSpPr>
        <p:sp>
          <p:nvSpPr>
            <p:cNvPr id="55" name="Google Shape;55;p14"/>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14"/>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4"/>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1" name="Shape 911"/>
        <p:cNvGrpSpPr/>
        <p:nvPr/>
      </p:nvGrpSpPr>
      <p:grpSpPr>
        <a:xfrm>
          <a:off x="0" y="0"/>
          <a:ext cx="0" cy="0"/>
          <a:chOff x="0" y="0"/>
          <a:chExt cx="0" cy="0"/>
        </a:xfrm>
      </p:grpSpPr>
      <p:sp>
        <p:nvSpPr>
          <p:cNvPr id="912" name="Google Shape;912;p125"/>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3" name="Shape 913"/>
        <p:cNvGrpSpPr/>
        <p:nvPr/>
      </p:nvGrpSpPr>
      <p:grpSpPr>
        <a:xfrm>
          <a:off x="0" y="0"/>
          <a:ext cx="0" cy="0"/>
          <a:chOff x="0" y="0"/>
          <a:chExt cx="0" cy="0"/>
        </a:xfrm>
      </p:grpSpPr>
      <p:grpSp>
        <p:nvGrpSpPr>
          <p:cNvPr id="914" name="Google Shape;914;p126"/>
          <p:cNvGrpSpPr/>
          <p:nvPr/>
        </p:nvGrpSpPr>
        <p:grpSpPr>
          <a:xfrm>
            <a:off x="364200" y="356775"/>
            <a:ext cx="8415700" cy="4430025"/>
            <a:chOff x="364200" y="356775"/>
            <a:chExt cx="8415700" cy="4430025"/>
          </a:xfrm>
        </p:grpSpPr>
        <p:sp>
          <p:nvSpPr>
            <p:cNvPr id="915" name="Google Shape;915;p126"/>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26"/>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6"/>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6"/>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126"/>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20" name="Google Shape;920;p126"/>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921" name="Shape 921"/>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922" name="Shape 922"/>
        <p:cNvGrpSpPr/>
        <p:nvPr/>
      </p:nvGrpSpPr>
      <p:grpSpPr>
        <a:xfrm>
          <a:off x="0" y="0"/>
          <a:ext cx="0" cy="0"/>
          <a:chOff x="0" y="0"/>
          <a:chExt cx="0" cy="0"/>
        </a:xfrm>
      </p:grpSpPr>
      <p:grpSp>
        <p:nvGrpSpPr>
          <p:cNvPr id="923" name="Google Shape;923;p128"/>
          <p:cNvGrpSpPr/>
          <p:nvPr/>
        </p:nvGrpSpPr>
        <p:grpSpPr>
          <a:xfrm flipH="1">
            <a:off x="364200" y="356749"/>
            <a:ext cx="8414700" cy="4429926"/>
            <a:chOff x="364200" y="356749"/>
            <a:chExt cx="8414700" cy="4429926"/>
          </a:xfrm>
        </p:grpSpPr>
        <p:sp>
          <p:nvSpPr>
            <p:cNvPr id="924" name="Google Shape;924;p128"/>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8"/>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8"/>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8"/>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128"/>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929" name="Google Shape;929;p128"/>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930" name="Google Shape;930;p128"/>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931" name="Shape 931"/>
        <p:cNvGrpSpPr/>
        <p:nvPr/>
      </p:nvGrpSpPr>
      <p:grpSpPr>
        <a:xfrm>
          <a:off x="0" y="0"/>
          <a:ext cx="0" cy="0"/>
          <a:chOff x="0" y="0"/>
          <a:chExt cx="0" cy="0"/>
        </a:xfrm>
      </p:grpSpPr>
      <p:grpSp>
        <p:nvGrpSpPr>
          <p:cNvPr id="932" name="Google Shape;932;p129"/>
          <p:cNvGrpSpPr/>
          <p:nvPr/>
        </p:nvGrpSpPr>
        <p:grpSpPr>
          <a:xfrm>
            <a:off x="364200" y="356749"/>
            <a:ext cx="8414700" cy="3295501"/>
            <a:chOff x="364200" y="356749"/>
            <a:chExt cx="8414700" cy="3295501"/>
          </a:xfrm>
        </p:grpSpPr>
        <p:sp>
          <p:nvSpPr>
            <p:cNvPr id="933" name="Google Shape;933;p129"/>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9"/>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129"/>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29"/>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29"/>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9"/>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39" name="Google Shape;939;p129"/>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940" name="Google Shape;940;p129"/>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941" name="Shape 941"/>
        <p:cNvGrpSpPr/>
        <p:nvPr/>
      </p:nvGrpSpPr>
      <p:grpSpPr>
        <a:xfrm>
          <a:off x="0" y="0"/>
          <a:ext cx="0" cy="0"/>
          <a:chOff x="0" y="0"/>
          <a:chExt cx="0" cy="0"/>
        </a:xfrm>
      </p:grpSpPr>
      <p:grpSp>
        <p:nvGrpSpPr>
          <p:cNvPr id="942" name="Google Shape;942;p130"/>
          <p:cNvGrpSpPr/>
          <p:nvPr/>
        </p:nvGrpSpPr>
        <p:grpSpPr>
          <a:xfrm>
            <a:off x="364200" y="356749"/>
            <a:ext cx="8415700" cy="4430153"/>
            <a:chOff x="364200" y="356749"/>
            <a:chExt cx="8415700" cy="4430153"/>
          </a:xfrm>
        </p:grpSpPr>
        <p:sp>
          <p:nvSpPr>
            <p:cNvPr id="943" name="Google Shape;943;p130"/>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0"/>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0"/>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0"/>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0"/>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130"/>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949" name="Google Shape;949;p130"/>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0" name="Google Shape;950;p130"/>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951" name="Shape 951"/>
        <p:cNvGrpSpPr/>
        <p:nvPr/>
      </p:nvGrpSpPr>
      <p:grpSpPr>
        <a:xfrm>
          <a:off x="0" y="0"/>
          <a:ext cx="0" cy="0"/>
          <a:chOff x="0" y="0"/>
          <a:chExt cx="0" cy="0"/>
        </a:xfrm>
      </p:grpSpPr>
      <p:grpSp>
        <p:nvGrpSpPr>
          <p:cNvPr id="952" name="Google Shape;952;p131"/>
          <p:cNvGrpSpPr/>
          <p:nvPr/>
        </p:nvGrpSpPr>
        <p:grpSpPr>
          <a:xfrm flipH="1">
            <a:off x="364200" y="1491174"/>
            <a:ext cx="8414700" cy="3295501"/>
            <a:chOff x="364200" y="356749"/>
            <a:chExt cx="8414700" cy="3295501"/>
          </a:xfrm>
        </p:grpSpPr>
        <p:sp>
          <p:nvSpPr>
            <p:cNvPr id="953" name="Google Shape;953;p131"/>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1"/>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131"/>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956" name="Google Shape;956;p131"/>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957" name="Google Shape;957;p131"/>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8" name="Google Shape;958;p131"/>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1"/>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1"/>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961" name="Shape 961"/>
        <p:cNvGrpSpPr/>
        <p:nvPr/>
      </p:nvGrpSpPr>
      <p:grpSpPr>
        <a:xfrm>
          <a:off x="0" y="0"/>
          <a:ext cx="0" cy="0"/>
          <a:chOff x="0" y="0"/>
          <a:chExt cx="0" cy="0"/>
        </a:xfrm>
      </p:grpSpPr>
      <p:sp>
        <p:nvSpPr>
          <p:cNvPr id="962" name="Google Shape;962;p132"/>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2"/>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2"/>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2"/>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2"/>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2"/>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968" name="Google Shape;968;p132"/>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969" name="Google Shape;969;p132"/>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70" name="Shape 970"/>
        <p:cNvGrpSpPr/>
        <p:nvPr/>
      </p:nvGrpSpPr>
      <p:grpSpPr>
        <a:xfrm>
          <a:off x="0" y="0"/>
          <a:ext cx="0" cy="0"/>
          <a:chOff x="0" y="0"/>
          <a:chExt cx="0" cy="0"/>
        </a:xfrm>
      </p:grpSpPr>
      <p:sp>
        <p:nvSpPr>
          <p:cNvPr id="971" name="Google Shape;971;p133"/>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3"/>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3"/>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3"/>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3"/>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3"/>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3"/>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8" name="Google Shape;978;p133"/>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9" name="Google Shape;979;p133"/>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0" name="Google Shape;980;p133"/>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1" name="Google Shape;981;p133"/>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2" name="Google Shape;982;p133"/>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3" name="Google Shape;983;p133"/>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4" name="Google Shape;984;p133"/>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5" name="Google Shape;985;p133"/>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6" name="Google Shape;986;p133"/>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7" name="Google Shape;987;p133"/>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8" name="Google Shape;988;p133"/>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9" name="Google Shape;989;p133"/>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0" name="Google Shape;990;p133"/>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1" name="Google Shape;991;p133"/>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92" name="Google Shape;992;p133"/>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3" name="Google Shape;993;p133"/>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4" name="Google Shape;994;p133"/>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95" name="Shape 995"/>
        <p:cNvGrpSpPr/>
        <p:nvPr/>
      </p:nvGrpSpPr>
      <p:grpSpPr>
        <a:xfrm>
          <a:off x="0" y="0"/>
          <a:ext cx="0" cy="0"/>
          <a:chOff x="0" y="0"/>
          <a:chExt cx="0" cy="0"/>
        </a:xfrm>
      </p:grpSpPr>
      <p:grpSp>
        <p:nvGrpSpPr>
          <p:cNvPr id="996" name="Google Shape;996;p134"/>
          <p:cNvGrpSpPr/>
          <p:nvPr/>
        </p:nvGrpSpPr>
        <p:grpSpPr>
          <a:xfrm>
            <a:off x="364175" y="356775"/>
            <a:ext cx="8415025" cy="4430025"/>
            <a:chOff x="364175" y="356775"/>
            <a:chExt cx="8415025" cy="4430025"/>
          </a:xfrm>
        </p:grpSpPr>
        <p:sp>
          <p:nvSpPr>
            <p:cNvPr id="997" name="Google Shape;997;p134"/>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4"/>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134"/>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0" name="Google Shape;1000;p134"/>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grpSp>
        <p:nvGrpSpPr>
          <p:cNvPr id="63" name="Google Shape;63;p15"/>
          <p:cNvGrpSpPr/>
          <p:nvPr/>
        </p:nvGrpSpPr>
        <p:grpSpPr>
          <a:xfrm>
            <a:off x="364200" y="356749"/>
            <a:ext cx="8414700" cy="4429926"/>
            <a:chOff x="364200" y="356749"/>
            <a:chExt cx="8414700" cy="4429926"/>
          </a:xfrm>
        </p:grpSpPr>
        <p:sp>
          <p:nvSpPr>
            <p:cNvPr id="64" name="Google Shape;64;p15"/>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5"/>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9" name="Google Shape;69;p15"/>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70" name="Google Shape;70;p15"/>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creen">
  <p:cSld name="BLANK_1_1_1">
    <p:spTree>
      <p:nvGrpSpPr>
        <p:cNvPr id="1001" name="Shape 1001"/>
        <p:cNvGrpSpPr/>
        <p:nvPr/>
      </p:nvGrpSpPr>
      <p:grpSpPr>
        <a:xfrm>
          <a:off x="0" y="0"/>
          <a:ext cx="0" cy="0"/>
          <a:chOff x="0" y="0"/>
          <a:chExt cx="0" cy="0"/>
        </a:xfrm>
      </p:grpSpPr>
      <p:sp>
        <p:nvSpPr>
          <p:cNvPr id="1002" name="Google Shape;1002;p135"/>
          <p:cNvSpPr/>
          <p:nvPr/>
        </p:nvSpPr>
        <p:spPr>
          <a:xfrm>
            <a:off x="364200" y="3573225"/>
            <a:ext cx="8415000" cy="12135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5"/>
          <p:cNvSpPr/>
          <p:nvPr/>
        </p:nvSpPr>
        <p:spPr>
          <a:xfrm>
            <a:off x="364175" y="356775"/>
            <a:ext cx="8415000" cy="29373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5"/>
          <p:cNvSpPr txBox="1"/>
          <p:nvPr>
            <p:ph type="title"/>
          </p:nvPr>
        </p:nvSpPr>
        <p:spPr>
          <a:xfrm>
            <a:off x="2290038" y="3827627"/>
            <a:ext cx="4563900" cy="70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5" name="Google Shape;1005;p135"/>
          <p:cNvSpPr txBox="1"/>
          <p:nvPr>
            <p:ph idx="1" type="subTitle"/>
          </p:nvPr>
        </p:nvSpPr>
        <p:spPr>
          <a:xfrm>
            <a:off x="2290050" y="839325"/>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1006" name="Shape 1006"/>
        <p:cNvGrpSpPr/>
        <p:nvPr/>
      </p:nvGrpSpPr>
      <p:grpSpPr>
        <a:xfrm>
          <a:off x="0" y="0"/>
          <a:ext cx="0" cy="0"/>
          <a:chOff x="0" y="0"/>
          <a:chExt cx="0" cy="0"/>
        </a:xfrm>
      </p:grpSpPr>
      <p:sp>
        <p:nvSpPr>
          <p:cNvPr id="1007" name="Google Shape;1007;p136"/>
          <p:cNvSpPr/>
          <p:nvPr/>
        </p:nvSpPr>
        <p:spPr>
          <a:xfrm>
            <a:off x="364225" y="1139600"/>
            <a:ext cx="4098900" cy="22827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6"/>
          <p:cNvSpPr/>
          <p:nvPr/>
        </p:nvSpPr>
        <p:spPr>
          <a:xfrm>
            <a:off x="4680925" y="1139600"/>
            <a:ext cx="4098900" cy="22827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6"/>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1" name="Google Shape;1011;p136"/>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2" name="Google Shape;1012;p136"/>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3" name="Google Shape;1013;p136"/>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4" name="Google Shape;1014;p136"/>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5" name="Google Shape;1015;p136"/>
          <p:cNvSpPr/>
          <p:nvPr/>
        </p:nvSpPr>
        <p:spPr>
          <a:xfrm>
            <a:off x="364225" y="3615375"/>
            <a:ext cx="4098900" cy="1171500"/>
          </a:xfrm>
          <a:prstGeom prst="roundRect">
            <a:avLst>
              <a:gd fmla="val 163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6"/>
          <p:cNvSpPr/>
          <p:nvPr/>
        </p:nvSpPr>
        <p:spPr>
          <a:xfrm>
            <a:off x="4680925" y="3615375"/>
            <a:ext cx="4098900" cy="1171500"/>
          </a:xfrm>
          <a:prstGeom prst="roundRect">
            <a:avLst>
              <a:gd fmla="val 13069"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1017" name="Shape 1017"/>
        <p:cNvGrpSpPr/>
        <p:nvPr/>
      </p:nvGrpSpPr>
      <p:grpSpPr>
        <a:xfrm>
          <a:off x="0" y="0"/>
          <a:ext cx="0" cy="0"/>
          <a:chOff x="0" y="0"/>
          <a:chExt cx="0" cy="0"/>
        </a:xfrm>
      </p:grpSpPr>
      <p:sp>
        <p:nvSpPr>
          <p:cNvPr id="1018" name="Google Shape;1018;p137"/>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7"/>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7"/>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7"/>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2" name="Google Shape;1022;p137"/>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3" name="Google Shape;1023;p137"/>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4" name="Google Shape;1024;p137"/>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5" name="Google Shape;1025;p137"/>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1026" name="Shape 1026"/>
        <p:cNvGrpSpPr/>
        <p:nvPr/>
      </p:nvGrpSpPr>
      <p:grpSpPr>
        <a:xfrm>
          <a:off x="0" y="0"/>
          <a:ext cx="0" cy="0"/>
          <a:chOff x="0" y="0"/>
          <a:chExt cx="0" cy="0"/>
        </a:xfrm>
      </p:grpSpPr>
      <p:grpSp>
        <p:nvGrpSpPr>
          <p:cNvPr id="1027" name="Google Shape;1027;p138"/>
          <p:cNvGrpSpPr/>
          <p:nvPr/>
        </p:nvGrpSpPr>
        <p:grpSpPr>
          <a:xfrm>
            <a:off x="364200" y="356774"/>
            <a:ext cx="8415923" cy="4429926"/>
            <a:chOff x="364200" y="356774"/>
            <a:chExt cx="8415923" cy="4429926"/>
          </a:xfrm>
        </p:grpSpPr>
        <p:sp>
          <p:nvSpPr>
            <p:cNvPr id="1028" name="Google Shape;1028;p13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8"/>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8"/>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8"/>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138"/>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3" name="Google Shape;1033;p138"/>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4" name="Google Shape;1034;p138"/>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5" name="Google Shape;1035;p138"/>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6" name="Google Shape;1036;p138"/>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7" name="Google Shape;1037;p138"/>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8" name="Google Shape;1038;p138"/>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39" name="Shape 1039"/>
        <p:cNvGrpSpPr/>
        <p:nvPr/>
      </p:nvGrpSpPr>
      <p:grpSpPr>
        <a:xfrm>
          <a:off x="0" y="0"/>
          <a:ext cx="0" cy="0"/>
          <a:chOff x="0" y="0"/>
          <a:chExt cx="0" cy="0"/>
        </a:xfrm>
      </p:grpSpPr>
      <p:grpSp>
        <p:nvGrpSpPr>
          <p:cNvPr id="1040" name="Google Shape;1040;p139"/>
          <p:cNvGrpSpPr/>
          <p:nvPr/>
        </p:nvGrpSpPr>
        <p:grpSpPr>
          <a:xfrm>
            <a:off x="364223" y="356774"/>
            <a:ext cx="8415900" cy="4429801"/>
            <a:chOff x="364223" y="356774"/>
            <a:chExt cx="8415900" cy="4429801"/>
          </a:xfrm>
        </p:grpSpPr>
        <p:sp>
          <p:nvSpPr>
            <p:cNvPr id="1041" name="Google Shape;1041;p139"/>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9"/>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9"/>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9"/>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9"/>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139"/>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7" name="Google Shape;1047;p139"/>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8" name="Google Shape;1048;p139"/>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9" name="Google Shape;1049;p139"/>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0" name="Google Shape;1050;p139"/>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1" name="Google Shape;1051;p139"/>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2" name="Google Shape;1052;p139"/>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3" name="Google Shape;1053;p139"/>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4" name="Google Shape;1054;p139"/>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55" name="Shape 1055"/>
        <p:cNvGrpSpPr/>
        <p:nvPr/>
      </p:nvGrpSpPr>
      <p:grpSpPr>
        <a:xfrm>
          <a:off x="0" y="0"/>
          <a:ext cx="0" cy="0"/>
          <a:chOff x="0" y="0"/>
          <a:chExt cx="0" cy="0"/>
        </a:xfrm>
      </p:grpSpPr>
      <p:grpSp>
        <p:nvGrpSpPr>
          <p:cNvPr id="1056" name="Google Shape;1056;p140"/>
          <p:cNvGrpSpPr/>
          <p:nvPr/>
        </p:nvGrpSpPr>
        <p:grpSpPr>
          <a:xfrm>
            <a:off x="364200" y="356774"/>
            <a:ext cx="8415923" cy="4429931"/>
            <a:chOff x="364200" y="356774"/>
            <a:chExt cx="8415923" cy="4429931"/>
          </a:xfrm>
        </p:grpSpPr>
        <p:sp>
          <p:nvSpPr>
            <p:cNvPr id="1057" name="Google Shape;1057;p140"/>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0"/>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0"/>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0"/>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0"/>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0"/>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0"/>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140"/>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5" name="Google Shape;1065;p140"/>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6" name="Google Shape;1066;p140"/>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7" name="Google Shape;1067;p140"/>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8" name="Google Shape;1068;p140"/>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9" name="Google Shape;1069;p140"/>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0" name="Google Shape;1070;p140"/>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1" name="Google Shape;1071;p140"/>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2" name="Google Shape;1072;p140"/>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3" name="Google Shape;1073;p140"/>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4" name="Google Shape;1074;p140"/>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5" name="Google Shape;1075;p140"/>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6" name="Google Shape;1076;p140"/>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77" name="Shape 1077"/>
        <p:cNvGrpSpPr/>
        <p:nvPr/>
      </p:nvGrpSpPr>
      <p:grpSpPr>
        <a:xfrm>
          <a:off x="0" y="0"/>
          <a:ext cx="0" cy="0"/>
          <a:chOff x="0" y="0"/>
          <a:chExt cx="0" cy="0"/>
        </a:xfrm>
      </p:grpSpPr>
      <p:grpSp>
        <p:nvGrpSpPr>
          <p:cNvPr id="1078" name="Google Shape;1078;p141"/>
          <p:cNvGrpSpPr/>
          <p:nvPr/>
        </p:nvGrpSpPr>
        <p:grpSpPr>
          <a:xfrm>
            <a:off x="364225" y="356823"/>
            <a:ext cx="8415600" cy="4429951"/>
            <a:chOff x="364225" y="1164375"/>
            <a:chExt cx="8415600" cy="3622200"/>
          </a:xfrm>
        </p:grpSpPr>
        <p:sp>
          <p:nvSpPr>
            <p:cNvPr id="1079" name="Google Shape;1079;p141"/>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1"/>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141"/>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2" name="Google Shape;1082;p141"/>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3" name="Google Shape;1083;p141"/>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4" name="Google Shape;1084;p141"/>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085" name="Shape 1085"/>
        <p:cNvGrpSpPr/>
        <p:nvPr/>
      </p:nvGrpSpPr>
      <p:grpSpPr>
        <a:xfrm>
          <a:off x="0" y="0"/>
          <a:ext cx="0" cy="0"/>
          <a:chOff x="0" y="0"/>
          <a:chExt cx="0" cy="0"/>
        </a:xfrm>
      </p:grpSpPr>
      <p:grpSp>
        <p:nvGrpSpPr>
          <p:cNvPr id="1086" name="Google Shape;1086;p142"/>
          <p:cNvGrpSpPr/>
          <p:nvPr/>
        </p:nvGrpSpPr>
        <p:grpSpPr>
          <a:xfrm>
            <a:off x="364175" y="356775"/>
            <a:ext cx="8415025" cy="4430025"/>
            <a:chOff x="364175" y="356775"/>
            <a:chExt cx="8415025" cy="4430025"/>
          </a:xfrm>
        </p:grpSpPr>
        <p:sp>
          <p:nvSpPr>
            <p:cNvPr id="1087" name="Google Shape;1087;p142"/>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2"/>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142"/>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0" name="Google Shape;1090;p142"/>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91" name="Google Shape;1091;p142"/>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92" name="Google Shape;1092;p142"/>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1093" name="Shape 1093"/>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1094" name="Shape 1094"/>
        <p:cNvGrpSpPr/>
        <p:nvPr/>
      </p:nvGrpSpPr>
      <p:grpSpPr>
        <a:xfrm>
          <a:off x="0" y="0"/>
          <a:ext cx="0" cy="0"/>
          <a:chOff x="0" y="0"/>
          <a:chExt cx="0" cy="0"/>
        </a:xfrm>
      </p:grpSpPr>
      <p:sp>
        <p:nvSpPr>
          <p:cNvPr id="1095" name="Google Shape;1095;p144"/>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6"/>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6"/>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1096" name="Shape 1096"/>
        <p:cNvGrpSpPr/>
        <p:nvPr/>
      </p:nvGrpSpPr>
      <p:grpSpPr>
        <a:xfrm>
          <a:off x="0" y="0"/>
          <a:ext cx="0" cy="0"/>
          <a:chOff x="0" y="0"/>
          <a:chExt cx="0" cy="0"/>
        </a:xfrm>
      </p:grpSpPr>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1097" name="Shape 1097"/>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TD">
  <p:cSld name="BLANK_1_1_1_1_2_1_1">
    <p:spTree>
      <p:nvGrpSpPr>
        <p:cNvPr id="1098" name="Shape 1098"/>
        <p:cNvGrpSpPr/>
        <p:nvPr/>
      </p:nvGrpSpPr>
      <p:grpSpPr>
        <a:xfrm>
          <a:off x="0" y="0"/>
          <a:ext cx="0" cy="0"/>
          <a:chOff x="0" y="0"/>
          <a:chExt cx="0" cy="0"/>
        </a:xfrm>
      </p:grpSpPr>
      <p:sp>
        <p:nvSpPr>
          <p:cNvPr id="1099" name="Google Shape;1099;p147"/>
          <p:cNvSpPr/>
          <p:nvPr/>
        </p:nvSpPr>
        <p:spPr>
          <a:xfrm>
            <a:off x="364225" y="1139775"/>
            <a:ext cx="31563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7"/>
          <p:cNvSpPr/>
          <p:nvPr/>
        </p:nvSpPr>
        <p:spPr>
          <a:xfrm>
            <a:off x="3931925" y="1139775"/>
            <a:ext cx="48480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7"/>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7"/>
          <p:cNvSpPr txBox="1"/>
          <p:nvPr>
            <p:ph idx="1" type="subTitle"/>
          </p:nvPr>
        </p:nvSpPr>
        <p:spPr>
          <a:xfrm>
            <a:off x="240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3" name="Google Shape;1103;p147"/>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147"/>
          <p:cNvSpPr txBox="1"/>
          <p:nvPr>
            <p:ph type="title"/>
          </p:nvPr>
        </p:nvSpPr>
        <p:spPr>
          <a:xfrm>
            <a:off x="240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147"/>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6" name="Google Shape;1106;p147"/>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TITLE_ONLY_1">
    <p:spTree>
      <p:nvGrpSpPr>
        <p:cNvPr id="1107" name="Shape 1107"/>
        <p:cNvGrpSpPr/>
        <p:nvPr/>
      </p:nvGrpSpPr>
      <p:grpSpPr>
        <a:xfrm>
          <a:off x="0" y="0"/>
          <a:ext cx="0" cy="0"/>
          <a:chOff x="0" y="0"/>
          <a:chExt cx="0" cy="0"/>
        </a:xfrm>
      </p:grpSpPr>
      <p:grpSp>
        <p:nvGrpSpPr>
          <p:cNvPr id="1108" name="Google Shape;1108;p148"/>
          <p:cNvGrpSpPr/>
          <p:nvPr/>
        </p:nvGrpSpPr>
        <p:grpSpPr>
          <a:xfrm>
            <a:off x="2234060" y="356788"/>
            <a:ext cx="4675875" cy="4429926"/>
            <a:chOff x="364223" y="356774"/>
            <a:chExt cx="8415902" cy="4429926"/>
          </a:xfrm>
        </p:grpSpPr>
        <p:sp>
          <p:nvSpPr>
            <p:cNvPr id="1109" name="Google Shape;1109;p14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8"/>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148"/>
          <p:cNvSpPr txBox="1"/>
          <p:nvPr>
            <p:ph type="title"/>
          </p:nvPr>
        </p:nvSpPr>
        <p:spPr>
          <a:xfrm>
            <a:off x="2559150" y="356800"/>
            <a:ext cx="40257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s Template">
  <p:cSld name="TITLE_ONLY_2_1">
    <p:spTree>
      <p:nvGrpSpPr>
        <p:cNvPr id="1112" name="Shape 1112"/>
        <p:cNvGrpSpPr/>
        <p:nvPr/>
      </p:nvGrpSpPr>
      <p:grpSpPr>
        <a:xfrm>
          <a:off x="0" y="0"/>
          <a:ext cx="0" cy="0"/>
          <a:chOff x="0" y="0"/>
          <a:chExt cx="0" cy="0"/>
        </a:xfrm>
      </p:grpSpPr>
      <p:sp>
        <p:nvSpPr>
          <p:cNvPr id="1113" name="Google Shape;1113;p149"/>
          <p:cNvSpPr/>
          <p:nvPr/>
        </p:nvSpPr>
        <p:spPr>
          <a:xfrm>
            <a:off x="364256" y="356775"/>
            <a:ext cx="8575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9"/>
          <p:cNvSpPr txBox="1"/>
          <p:nvPr>
            <p:ph type="title"/>
          </p:nvPr>
        </p:nvSpPr>
        <p:spPr>
          <a:xfrm>
            <a:off x="569102" y="365300"/>
            <a:ext cx="82593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15" name="Google Shape;1115;p149"/>
          <p:cNvSpPr/>
          <p:nvPr/>
        </p:nvSpPr>
        <p:spPr>
          <a:xfrm>
            <a:off x="5005500"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9"/>
          <p:cNvSpPr/>
          <p:nvPr/>
        </p:nvSpPr>
        <p:spPr>
          <a:xfrm>
            <a:off x="620225"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9"/>
          <p:cNvSpPr/>
          <p:nvPr/>
        </p:nvSpPr>
        <p:spPr>
          <a:xfrm>
            <a:off x="620225"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9"/>
          <p:cNvSpPr/>
          <p:nvPr/>
        </p:nvSpPr>
        <p:spPr>
          <a:xfrm>
            <a:off x="5005500"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Image">
  <p:cSld name="TITLE_ONLY_2_2">
    <p:spTree>
      <p:nvGrpSpPr>
        <p:cNvPr id="1119" name="Shape 1119"/>
        <p:cNvGrpSpPr/>
        <p:nvPr/>
      </p:nvGrpSpPr>
      <p:grpSpPr>
        <a:xfrm>
          <a:off x="0" y="0"/>
          <a:ext cx="0" cy="0"/>
          <a:chOff x="0" y="0"/>
          <a:chExt cx="0" cy="0"/>
        </a:xfrm>
      </p:grpSpPr>
      <p:grpSp>
        <p:nvGrpSpPr>
          <p:cNvPr id="1120" name="Google Shape;1120;p150"/>
          <p:cNvGrpSpPr/>
          <p:nvPr/>
        </p:nvGrpSpPr>
        <p:grpSpPr>
          <a:xfrm>
            <a:off x="364235" y="356775"/>
            <a:ext cx="3690354" cy="4429926"/>
            <a:chOff x="364242" y="356775"/>
            <a:chExt cx="4846801" cy="4429926"/>
          </a:xfrm>
        </p:grpSpPr>
        <p:sp>
          <p:nvSpPr>
            <p:cNvPr id="1121" name="Google Shape;1121;p150"/>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0"/>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150"/>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7" name="Shape 1127"/>
        <p:cNvGrpSpPr/>
        <p:nvPr/>
      </p:nvGrpSpPr>
      <p:grpSpPr>
        <a:xfrm>
          <a:off x="0" y="0"/>
          <a:ext cx="0" cy="0"/>
          <a:chOff x="0" y="0"/>
          <a:chExt cx="0" cy="0"/>
        </a:xfrm>
      </p:grpSpPr>
      <p:grpSp>
        <p:nvGrpSpPr>
          <p:cNvPr id="1128" name="Google Shape;1128;p152"/>
          <p:cNvGrpSpPr/>
          <p:nvPr/>
        </p:nvGrpSpPr>
        <p:grpSpPr>
          <a:xfrm>
            <a:off x="364175" y="364200"/>
            <a:ext cx="8415725" cy="4422702"/>
            <a:chOff x="364175" y="364200"/>
            <a:chExt cx="8415725" cy="4422702"/>
          </a:xfrm>
        </p:grpSpPr>
        <p:sp>
          <p:nvSpPr>
            <p:cNvPr id="1129" name="Google Shape;1129;p152"/>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52"/>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52"/>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52"/>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152"/>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34" name="Google Shape;1134;p152"/>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5" name="Google Shape;1135;p152"/>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6" name="Shape 1136"/>
        <p:cNvGrpSpPr/>
        <p:nvPr/>
      </p:nvGrpSpPr>
      <p:grpSpPr>
        <a:xfrm>
          <a:off x="0" y="0"/>
          <a:ext cx="0" cy="0"/>
          <a:chOff x="0" y="0"/>
          <a:chExt cx="0" cy="0"/>
        </a:xfrm>
      </p:grpSpPr>
      <p:grpSp>
        <p:nvGrpSpPr>
          <p:cNvPr id="1137" name="Google Shape;1137;p153"/>
          <p:cNvGrpSpPr/>
          <p:nvPr/>
        </p:nvGrpSpPr>
        <p:grpSpPr>
          <a:xfrm>
            <a:off x="364200" y="356749"/>
            <a:ext cx="8414700" cy="4429926"/>
            <a:chOff x="364200" y="356749"/>
            <a:chExt cx="8414700" cy="4429926"/>
          </a:xfrm>
        </p:grpSpPr>
        <p:sp>
          <p:nvSpPr>
            <p:cNvPr id="1138" name="Google Shape;1138;p153"/>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53"/>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53"/>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3"/>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153"/>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143" name="Google Shape;1143;p153"/>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144" name="Google Shape;1144;p153"/>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5" name="Shape 1145"/>
        <p:cNvGrpSpPr/>
        <p:nvPr/>
      </p:nvGrpSpPr>
      <p:grpSpPr>
        <a:xfrm>
          <a:off x="0" y="0"/>
          <a:ext cx="0" cy="0"/>
          <a:chOff x="0" y="0"/>
          <a:chExt cx="0" cy="0"/>
        </a:xfrm>
      </p:grpSpPr>
      <p:sp>
        <p:nvSpPr>
          <p:cNvPr id="1146" name="Google Shape;1146;p154"/>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5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4"/>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9" name="Google Shape;1149;p154"/>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0" name="Shape 1150"/>
        <p:cNvGrpSpPr/>
        <p:nvPr/>
      </p:nvGrpSpPr>
      <p:grpSpPr>
        <a:xfrm>
          <a:off x="0" y="0"/>
          <a:ext cx="0" cy="0"/>
          <a:chOff x="0" y="0"/>
          <a:chExt cx="0" cy="0"/>
        </a:xfrm>
      </p:grpSpPr>
      <p:grpSp>
        <p:nvGrpSpPr>
          <p:cNvPr id="1151" name="Google Shape;1151;p155"/>
          <p:cNvGrpSpPr/>
          <p:nvPr/>
        </p:nvGrpSpPr>
        <p:grpSpPr>
          <a:xfrm>
            <a:off x="364223" y="356774"/>
            <a:ext cx="8415902" cy="4429739"/>
            <a:chOff x="364223" y="356774"/>
            <a:chExt cx="8415902" cy="4429739"/>
          </a:xfrm>
        </p:grpSpPr>
        <p:sp>
          <p:nvSpPr>
            <p:cNvPr id="1152" name="Google Shape;1152;p15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5"/>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5"/>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5"/>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5"/>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155"/>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158" name="Google Shape;1158;p155"/>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159" name="Google Shape;1159;p155"/>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0" name="Google Shape;1160;p155"/>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 name="Google Shape;1161;p155"/>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grpSp>
        <p:nvGrpSpPr>
          <p:cNvPr id="77" name="Google Shape;77;p17"/>
          <p:cNvGrpSpPr/>
          <p:nvPr/>
        </p:nvGrpSpPr>
        <p:grpSpPr>
          <a:xfrm>
            <a:off x="364223" y="356774"/>
            <a:ext cx="8415902" cy="4429739"/>
            <a:chOff x="364223" y="356774"/>
            <a:chExt cx="8415902" cy="4429739"/>
          </a:xfrm>
        </p:grpSpPr>
        <p:sp>
          <p:nvSpPr>
            <p:cNvPr id="78" name="Google Shape;78;p17"/>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7"/>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4" name="Google Shape;84;p17"/>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5" name="Google Shape;85;p17"/>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7"/>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7"/>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2" name="Shape 1162"/>
        <p:cNvGrpSpPr/>
        <p:nvPr/>
      </p:nvGrpSpPr>
      <p:grpSpPr>
        <a:xfrm>
          <a:off x="0" y="0"/>
          <a:ext cx="0" cy="0"/>
          <a:chOff x="0" y="0"/>
          <a:chExt cx="0" cy="0"/>
        </a:xfrm>
      </p:grpSpPr>
      <p:grpSp>
        <p:nvGrpSpPr>
          <p:cNvPr id="1163" name="Google Shape;1163;p156"/>
          <p:cNvGrpSpPr/>
          <p:nvPr/>
        </p:nvGrpSpPr>
        <p:grpSpPr>
          <a:xfrm>
            <a:off x="364223" y="356774"/>
            <a:ext cx="8415902" cy="4429926"/>
            <a:chOff x="364223" y="356774"/>
            <a:chExt cx="8415902" cy="4429926"/>
          </a:xfrm>
        </p:grpSpPr>
        <p:sp>
          <p:nvSpPr>
            <p:cNvPr id="1164" name="Google Shape;1164;p15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6"/>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156"/>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TITLE_ONLY_2">
    <p:spTree>
      <p:nvGrpSpPr>
        <p:cNvPr id="1167" name="Shape 1167"/>
        <p:cNvGrpSpPr/>
        <p:nvPr/>
      </p:nvGrpSpPr>
      <p:grpSpPr>
        <a:xfrm>
          <a:off x="0" y="0"/>
          <a:ext cx="0" cy="0"/>
          <a:chOff x="0" y="0"/>
          <a:chExt cx="0" cy="0"/>
        </a:xfrm>
      </p:grpSpPr>
      <p:grpSp>
        <p:nvGrpSpPr>
          <p:cNvPr id="1168" name="Google Shape;1168;p157"/>
          <p:cNvGrpSpPr/>
          <p:nvPr/>
        </p:nvGrpSpPr>
        <p:grpSpPr>
          <a:xfrm>
            <a:off x="364242" y="356775"/>
            <a:ext cx="4846801" cy="4429926"/>
            <a:chOff x="364242" y="356775"/>
            <a:chExt cx="4846801" cy="4429926"/>
          </a:xfrm>
        </p:grpSpPr>
        <p:sp>
          <p:nvSpPr>
            <p:cNvPr id="1169" name="Google Shape;1169;p157"/>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7"/>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157"/>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2" name="Shape 1172"/>
        <p:cNvGrpSpPr/>
        <p:nvPr/>
      </p:nvGrpSpPr>
      <p:grpSpPr>
        <a:xfrm>
          <a:off x="0" y="0"/>
          <a:ext cx="0" cy="0"/>
          <a:chOff x="0" y="0"/>
          <a:chExt cx="0" cy="0"/>
        </a:xfrm>
      </p:grpSpPr>
      <p:grpSp>
        <p:nvGrpSpPr>
          <p:cNvPr id="1173" name="Google Shape;1173;p158"/>
          <p:cNvGrpSpPr/>
          <p:nvPr/>
        </p:nvGrpSpPr>
        <p:grpSpPr>
          <a:xfrm>
            <a:off x="364223" y="356774"/>
            <a:ext cx="8415902" cy="4429926"/>
            <a:chOff x="364223" y="356774"/>
            <a:chExt cx="8415902" cy="4429926"/>
          </a:xfrm>
        </p:grpSpPr>
        <p:sp>
          <p:nvSpPr>
            <p:cNvPr id="1174" name="Google Shape;1174;p158"/>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158"/>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7" name="Google Shape;1177;p158"/>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8" name="Google Shape;1178;p158"/>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9" name="Shape 1179"/>
        <p:cNvGrpSpPr/>
        <p:nvPr/>
      </p:nvGrpSpPr>
      <p:grpSpPr>
        <a:xfrm>
          <a:off x="0" y="0"/>
          <a:ext cx="0" cy="0"/>
          <a:chOff x="0" y="0"/>
          <a:chExt cx="0" cy="0"/>
        </a:xfrm>
      </p:grpSpPr>
      <p:sp>
        <p:nvSpPr>
          <p:cNvPr id="1180" name="Google Shape;1180;p159"/>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9"/>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2" name="Shape 1182"/>
        <p:cNvGrpSpPr/>
        <p:nvPr/>
      </p:nvGrpSpPr>
      <p:grpSpPr>
        <a:xfrm>
          <a:off x="0" y="0"/>
          <a:ext cx="0" cy="0"/>
          <a:chOff x="0" y="0"/>
          <a:chExt cx="0" cy="0"/>
        </a:xfrm>
      </p:grpSpPr>
      <p:grpSp>
        <p:nvGrpSpPr>
          <p:cNvPr id="1183" name="Google Shape;1183;p160"/>
          <p:cNvGrpSpPr/>
          <p:nvPr/>
        </p:nvGrpSpPr>
        <p:grpSpPr>
          <a:xfrm>
            <a:off x="364225" y="356823"/>
            <a:ext cx="8415600" cy="4430101"/>
            <a:chOff x="364225" y="356823"/>
            <a:chExt cx="8415600" cy="4430101"/>
          </a:xfrm>
        </p:grpSpPr>
        <p:sp>
          <p:nvSpPr>
            <p:cNvPr id="1184" name="Google Shape;1184;p160"/>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0"/>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0"/>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160"/>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160"/>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9" name="Shape 1189"/>
        <p:cNvGrpSpPr/>
        <p:nvPr/>
      </p:nvGrpSpPr>
      <p:grpSpPr>
        <a:xfrm>
          <a:off x="0" y="0"/>
          <a:ext cx="0" cy="0"/>
          <a:chOff x="0" y="0"/>
          <a:chExt cx="0" cy="0"/>
        </a:xfrm>
      </p:grpSpPr>
      <p:sp>
        <p:nvSpPr>
          <p:cNvPr id="1190" name="Google Shape;1190;p161"/>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1" name="Shape 1191"/>
        <p:cNvGrpSpPr/>
        <p:nvPr/>
      </p:nvGrpSpPr>
      <p:grpSpPr>
        <a:xfrm>
          <a:off x="0" y="0"/>
          <a:ext cx="0" cy="0"/>
          <a:chOff x="0" y="0"/>
          <a:chExt cx="0" cy="0"/>
        </a:xfrm>
      </p:grpSpPr>
      <p:grpSp>
        <p:nvGrpSpPr>
          <p:cNvPr id="1192" name="Google Shape;1192;p162"/>
          <p:cNvGrpSpPr/>
          <p:nvPr/>
        </p:nvGrpSpPr>
        <p:grpSpPr>
          <a:xfrm>
            <a:off x="364200" y="356775"/>
            <a:ext cx="8415700" cy="4430025"/>
            <a:chOff x="364200" y="356775"/>
            <a:chExt cx="8415700" cy="4430025"/>
          </a:xfrm>
        </p:grpSpPr>
        <p:sp>
          <p:nvSpPr>
            <p:cNvPr id="1193" name="Google Shape;1193;p162"/>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2"/>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2"/>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2"/>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162"/>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98" name="Google Shape;1198;p162"/>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199" name="Shape 1199"/>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200" name="Shape 1200"/>
        <p:cNvGrpSpPr/>
        <p:nvPr/>
      </p:nvGrpSpPr>
      <p:grpSpPr>
        <a:xfrm>
          <a:off x="0" y="0"/>
          <a:ext cx="0" cy="0"/>
          <a:chOff x="0" y="0"/>
          <a:chExt cx="0" cy="0"/>
        </a:xfrm>
      </p:grpSpPr>
      <p:grpSp>
        <p:nvGrpSpPr>
          <p:cNvPr id="1201" name="Google Shape;1201;p164"/>
          <p:cNvGrpSpPr/>
          <p:nvPr/>
        </p:nvGrpSpPr>
        <p:grpSpPr>
          <a:xfrm flipH="1">
            <a:off x="364200" y="356749"/>
            <a:ext cx="8414700" cy="4429926"/>
            <a:chOff x="364200" y="356749"/>
            <a:chExt cx="8414700" cy="4429926"/>
          </a:xfrm>
        </p:grpSpPr>
        <p:sp>
          <p:nvSpPr>
            <p:cNvPr id="1202" name="Google Shape;1202;p164"/>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4"/>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4"/>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4"/>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64"/>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07" name="Google Shape;1207;p164"/>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208" name="Google Shape;1208;p164"/>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1209" name="Shape 1209"/>
        <p:cNvGrpSpPr/>
        <p:nvPr/>
      </p:nvGrpSpPr>
      <p:grpSpPr>
        <a:xfrm>
          <a:off x="0" y="0"/>
          <a:ext cx="0" cy="0"/>
          <a:chOff x="0" y="0"/>
          <a:chExt cx="0" cy="0"/>
        </a:xfrm>
      </p:grpSpPr>
      <p:grpSp>
        <p:nvGrpSpPr>
          <p:cNvPr id="1210" name="Google Shape;1210;p165"/>
          <p:cNvGrpSpPr/>
          <p:nvPr/>
        </p:nvGrpSpPr>
        <p:grpSpPr>
          <a:xfrm>
            <a:off x="364200" y="356749"/>
            <a:ext cx="8414700" cy="3295501"/>
            <a:chOff x="364200" y="356749"/>
            <a:chExt cx="8414700" cy="3295501"/>
          </a:xfrm>
        </p:grpSpPr>
        <p:sp>
          <p:nvSpPr>
            <p:cNvPr id="1211" name="Google Shape;1211;p165"/>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5"/>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165"/>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5"/>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5"/>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5"/>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17" name="Google Shape;1217;p165"/>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18" name="Google Shape;1218;p165"/>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grpSp>
        <p:nvGrpSpPr>
          <p:cNvPr id="89" name="Google Shape;89;p18"/>
          <p:cNvGrpSpPr/>
          <p:nvPr/>
        </p:nvGrpSpPr>
        <p:grpSpPr>
          <a:xfrm>
            <a:off x="364223" y="356774"/>
            <a:ext cx="8415902" cy="4429926"/>
            <a:chOff x="364223" y="356774"/>
            <a:chExt cx="8415902" cy="4429926"/>
          </a:xfrm>
        </p:grpSpPr>
        <p:sp>
          <p:nvSpPr>
            <p:cNvPr id="90" name="Google Shape;90;p1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8"/>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1219" name="Shape 1219"/>
        <p:cNvGrpSpPr/>
        <p:nvPr/>
      </p:nvGrpSpPr>
      <p:grpSpPr>
        <a:xfrm>
          <a:off x="0" y="0"/>
          <a:ext cx="0" cy="0"/>
          <a:chOff x="0" y="0"/>
          <a:chExt cx="0" cy="0"/>
        </a:xfrm>
      </p:grpSpPr>
      <p:grpSp>
        <p:nvGrpSpPr>
          <p:cNvPr id="1220" name="Google Shape;1220;p166"/>
          <p:cNvGrpSpPr/>
          <p:nvPr/>
        </p:nvGrpSpPr>
        <p:grpSpPr>
          <a:xfrm>
            <a:off x="364200" y="356749"/>
            <a:ext cx="8415700" cy="4430153"/>
            <a:chOff x="364200" y="356749"/>
            <a:chExt cx="8415700" cy="4430153"/>
          </a:xfrm>
        </p:grpSpPr>
        <p:sp>
          <p:nvSpPr>
            <p:cNvPr id="1221" name="Google Shape;1221;p166"/>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6"/>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6"/>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6"/>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6"/>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166"/>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27" name="Google Shape;1227;p166"/>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8" name="Google Shape;1228;p166"/>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1229" name="Shape 1229"/>
        <p:cNvGrpSpPr/>
        <p:nvPr/>
      </p:nvGrpSpPr>
      <p:grpSpPr>
        <a:xfrm>
          <a:off x="0" y="0"/>
          <a:ext cx="0" cy="0"/>
          <a:chOff x="0" y="0"/>
          <a:chExt cx="0" cy="0"/>
        </a:xfrm>
      </p:grpSpPr>
      <p:grpSp>
        <p:nvGrpSpPr>
          <p:cNvPr id="1230" name="Google Shape;1230;p167"/>
          <p:cNvGrpSpPr/>
          <p:nvPr/>
        </p:nvGrpSpPr>
        <p:grpSpPr>
          <a:xfrm flipH="1">
            <a:off x="364200" y="1491174"/>
            <a:ext cx="8414700" cy="3295501"/>
            <a:chOff x="364200" y="356749"/>
            <a:chExt cx="8414700" cy="3295501"/>
          </a:xfrm>
        </p:grpSpPr>
        <p:sp>
          <p:nvSpPr>
            <p:cNvPr id="1231" name="Google Shape;1231;p167"/>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7"/>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167"/>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34" name="Google Shape;1234;p167"/>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235" name="Google Shape;1235;p167"/>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6" name="Google Shape;1236;p167"/>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7"/>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7"/>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1239" name="Shape 1239"/>
        <p:cNvGrpSpPr/>
        <p:nvPr/>
      </p:nvGrpSpPr>
      <p:grpSpPr>
        <a:xfrm>
          <a:off x="0" y="0"/>
          <a:ext cx="0" cy="0"/>
          <a:chOff x="0" y="0"/>
          <a:chExt cx="0" cy="0"/>
        </a:xfrm>
      </p:grpSpPr>
      <p:sp>
        <p:nvSpPr>
          <p:cNvPr id="1240" name="Google Shape;1240;p168"/>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8"/>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8"/>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8"/>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8"/>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8"/>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246" name="Google Shape;1246;p168"/>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247" name="Google Shape;1247;p168"/>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48" name="Shape 1248"/>
        <p:cNvGrpSpPr/>
        <p:nvPr/>
      </p:nvGrpSpPr>
      <p:grpSpPr>
        <a:xfrm>
          <a:off x="0" y="0"/>
          <a:ext cx="0" cy="0"/>
          <a:chOff x="0" y="0"/>
          <a:chExt cx="0" cy="0"/>
        </a:xfrm>
      </p:grpSpPr>
      <p:sp>
        <p:nvSpPr>
          <p:cNvPr id="1249" name="Google Shape;1249;p169"/>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9"/>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9"/>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9"/>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9"/>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9"/>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9"/>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6" name="Google Shape;1256;p169"/>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7" name="Google Shape;1257;p169"/>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58" name="Google Shape;1258;p169"/>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9" name="Google Shape;1259;p169"/>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0" name="Google Shape;1260;p169"/>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61" name="Google Shape;1261;p169"/>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2" name="Google Shape;1262;p169"/>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3" name="Google Shape;1263;p169"/>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64" name="Google Shape;1264;p169"/>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5" name="Google Shape;1265;p169"/>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6" name="Google Shape;1266;p169"/>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67" name="Google Shape;1267;p169"/>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8" name="Google Shape;1268;p169"/>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9" name="Google Shape;1269;p169"/>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70" name="Google Shape;1270;p169"/>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1" name="Google Shape;1271;p169"/>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2" name="Google Shape;1272;p169"/>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73" name="Shape 1273"/>
        <p:cNvGrpSpPr/>
        <p:nvPr/>
      </p:nvGrpSpPr>
      <p:grpSpPr>
        <a:xfrm>
          <a:off x="0" y="0"/>
          <a:ext cx="0" cy="0"/>
          <a:chOff x="0" y="0"/>
          <a:chExt cx="0" cy="0"/>
        </a:xfrm>
      </p:grpSpPr>
      <p:grpSp>
        <p:nvGrpSpPr>
          <p:cNvPr id="1274" name="Google Shape;1274;p170"/>
          <p:cNvGrpSpPr/>
          <p:nvPr/>
        </p:nvGrpSpPr>
        <p:grpSpPr>
          <a:xfrm>
            <a:off x="364175" y="356775"/>
            <a:ext cx="8415025" cy="4430025"/>
            <a:chOff x="364175" y="356775"/>
            <a:chExt cx="8415025" cy="4430025"/>
          </a:xfrm>
        </p:grpSpPr>
        <p:sp>
          <p:nvSpPr>
            <p:cNvPr id="1275" name="Google Shape;1275;p170"/>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0"/>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170"/>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8" name="Google Shape;1278;p170"/>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creen">
  <p:cSld name="BLANK_1_1_1">
    <p:spTree>
      <p:nvGrpSpPr>
        <p:cNvPr id="1279" name="Shape 1279"/>
        <p:cNvGrpSpPr/>
        <p:nvPr/>
      </p:nvGrpSpPr>
      <p:grpSpPr>
        <a:xfrm>
          <a:off x="0" y="0"/>
          <a:ext cx="0" cy="0"/>
          <a:chOff x="0" y="0"/>
          <a:chExt cx="0" cy="0"/>
        </a:xfrm>
      </p:grpSpPr>
      <p:sp>
        <p:nvSpPr>
          <p:cNvPr id="1280" name="Google Shape;1280;p171"/>
          <p:cNvSpPr/>
          <p:nvPr/>
        </p:nvSpPr>
        <p:spPr>
          <a:xfrm>
            <a:off x="364200" y="3573225"/>
            <a:ext cx="8415000" cy="12135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1"/>
          <p:cNvSpPr/>
          <p:nvPr/>
        </p:nvSpPr>
        <p:spPr>
          <a:xfrm>
            <a:off x="364175" y="356775"/>
            <a:ext cx="8415000" cy="29373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1"/>
          <p:cNvSpPr txBox="1"/>
          <p:nvPr>
            <p:ph type="title"/>
          </p:nvPr>
        </p:nvSpPr>
        <p:spPr>
          <a:xfrm>
            <a:off x="2290038" y="3827627"/>
            <a:ext cx="4563900" cy="70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3" name="Google Shape;1283;p171"/>
          <p:cNvSpPr txBox="1"/>
          <p:nvPr>
            <p:ph idx="1" type="subTitle"/>
          </p:nvPr>
        </p:nvSpPr>
        <p:spPr>
          <a:xfrm>
            <a:off x="2290050" y="839325"/>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1284" name="Shape 1284"/>
        <p:cNvGrpSpPr/>
        <p:nvPr/>
      </p:nvGrpSpPr>
      <p:grpSpPr>
        <a:xfrm>
          <a:off x="0" y="0"/>
          <a:ext cx="0" cy="0"/>
          <a:chOff x="0" y="0"/>
          <a:chExt cx="0" cy="0"/>
        </a:xfrm>
      </p:grpSpPr>
      <p:sp>
        <p:nvSpPr>
          <p:cNvPr id="1285" name="Google Shape;1285;p172"/>
          <p:cNvSpPr/>
          <p:nvPr/>
        </p:nvSpPr>
        <p:spPr>
          <a:xfrm>
            <a:off x="364225" y="1139600"/>
            <a:ext cx="4098900" cy="22827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2"/>
          <p:cNvSpPr/>
          <p:nvPr/>
        </p:nvSpPr>
        <p:spPr>
          <a:xfrm>
            <a:off x="4680925" y="1139600"/>
            <a:ext cx="4098900" cy="22827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2"/>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9" name="Google Shape;1289;p172"/>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0" name="Google Shape;1290;p172"/>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1" name="Google Shape;1291;p172"/>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2" name="Google Shape;1292;p172"/>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3" name="Google Shape;1293;p172"/>
          <p:cNvSpPr/>
          <p:nvPr/>
        </p:nvSpPr>
        <p:spPr>
          <a:xfrm>
            <a:off x="364225" y="3615375"/>
            <a:ext cx="4098900" cy="1171500"/>
          </a:xfrm>
          <a:prstGeom prst="roundRect">
            <a:avLst>
              <a:gd fmla="val 163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2"/>
          <p:cNvSpPr/>
          <p:nvPr/>
        </p:nvSpPr>
        <p:spPr>
          <a:xfrm>
            <a:off x="4680925" y="3615375"/>
            <a:ext cx="4098900" cy="1171500"/>
          </a:xfrm>
          <a:prstGeom prst="roundRect">
            <a:avLst>
              <a:gd fmla="val 13069"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1295" name="Shape 1295"/>
        <p:cNvGrpSpPr/>
        <p:nvPr/>
      </p:nvGrpSpPr>
      <p:grpSpPr>
        <a:xfrm>
          <a:off x="0" y="0"/>
          <a:ext cx="0" cy="0"/>
          <a:chOff x="0" y="0"/>
          <a:chExt cx="0" cy="0"/>
        </a:xfrm>
      </p:grpSpPr>
      <p:sp>
        <p:nvSpPr>
          <p:cNvPr id="1296" name="Google Shape;1296;p173"/>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3"/>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3"/>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0" name="Google Shape;1300;p173"/>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1" name="Google Shape;1301;p173"/>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2" name="Google Shape;1302;p173"/>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3" name="Google Shape;1303;p173"/>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1304" name="Shape 1304"/>
        <p:cNvGrpSpPr/>
        <p:nvPr/>
      </p:nvGrpSpPr>
      <p:grpSpPr>
        <a:xfrm>
          <a:off x="0" y="0"/>
          <a:ext cx="0" cy="0"/>
          <a:chOff x="0" y="0"/>
          <a:chExt cx="0" cy="0"/>
        </a:xfrm>
      </p:grpSpPr>
      <p:grpSp>
        <p:nvGrpSpPr>
          <p:cNvPr id="1305" name="Google Shape;1305;p174"/>
          <p:cNvGrpSpPr/>
          <p:nvPr/>
        </p:nvGrpSpPr>
        <p:grpSpPr>
          <a:xfrm>
            <a:off x="364200" y="356774"/>
            <a:ext cx="8415923" cy="4429926"/>
            <a:chOff x="364200" y="356774"/>
            <a:chExt cx="8415923" cy="4429926"/>
          </a:xfrm>
        </p:grpSpPr>
        <p:sp>
          <p:nvSpPr>
            <p:cNvPr id="1306" name="Google Shape;1306;p17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4"/>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4"/>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4"/>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174"/>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1" name="Google Shape;1311;p174"/>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2" name="Google Shape;1312;p174"/>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3" name="Google Shape;1313;p174"/>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4" name="Google Shape;1314;p174"/>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5" name="Google Shape;1315;p174"/>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6" name="Google Shape;1316;p174"/>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17" name="Shape 1317"/>
        <p:cNvGrpSpPr/>
        <p:nvPr/>
      </p:nvGrpSpPr>
      <p:grpSpPr>
        <a:xfrm>
          <a:off x="0" y="0"/>
          <a:ext cx="0" cy="0"/>
          <a:chOff x="0" y="0"/>
          <a:chExt cx="0" cy="0"/>
        </a:xfrm>
      </p:grpSpPr>
      <p:grpSp>
        <p:nvGrpSpPr>
          <p:cNvPr id="1318" name="Google Shape;1318;p175"/>
          <p:cNvGrpSpPr/>
          <p:nvPr/>
        </p:nvGrpSpPr>
        <p:grpSpPr>
          <a:xfrm>
            <a:off x="364223" y="356774"/>
            <a:ext cx="8415900" cy="4429801"/>
            <a:chOff x="364223" y="356774"/>
            <a:chExt cx="8415900" cy="4429801"/>
          </a:xfrm>
        </p:grpSpPr>
        <p:sp>
          <p:nvSpPr>
            <p:cNvPr id="1319" name="Google Shape;1319;p175"/>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5"/>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5"/>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5"/>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175"/>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25" name="Google Shape;1325;p175"/>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6" name="Google Shape;1326;p175"/>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27" name="Google Shape;1327;p175"/>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8" name="Google Shape;1328;p175"/>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29" name="Google Shape;1329;p175"/>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0" name="Google Shape;1330;p175"/>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1" name="Google Shape;1331;p175"/>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2" name="Google Shape;1332;p175"/>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TITLE_ONLY_2">
    <p:spTree>
      <p:nvGrpSpPr>
        <p:cNvPr id="93" name="Shape 93"/>
        <p:cNvGrpSpPr/>
        <p:nvPr/>
      </p:nvGrpSpPr>
      <p:grpSpPr>
        <a:xfrm>
          <a:off x="0" y="0"/>
          <a:ext cx="0" cy="0"/>
          <a:chOff x="0" y="0"/>
          <a:chExt cx="0" cy="0"/>
        </a:xfrm>
      </p:grpSpPr>
      <p:grpSp>
        <p:nvGrpSpPr>
          <p:cNvPr id="94" name="Google Shape;94;p19"/>
          <p:cNvGrpSpPr/>
          <p:nvPr/>
        </p:nvGrpSpPr>
        <p:grpSpPr>
          <a:xfrm>
            <a:off x="364242" y="356775"/>
            <a:ext cx="4846801" cy="4429926"/>
            <a:chOff x="364242" y="356775"/>
            <a:chExt cx="4846801" cy="4429926"/>
          </a:xfrm>
        </p:grpSpPr>
        <p:sp>
          <p:nvSpPr>
            <p:cNvPr id="95" name="Google Shape;95;p19"/>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33" name="Shape 1333"/>
        <p:cNvGrpSpPr/>
        <p:nvPr/>
      </p:nvGrpSpPr>
      <p:grpSpPr>
        <a:xfrm>
          <a:off x="0" y="0"/>
          <a:ext cx="0" cy="0"/>
          <a:chOff x="0" y="0"/>
          <a:chExt cx="0" cy="0"/>
        </a:xfrm>
      </p:grpSpPr>
      <p:grpSp>
        <p:nvGrpSpPr>
          <p:cNvPr id="1334" name="Google Shape;1334;p176"/>
          <p:cNvGrpSpPr/>
          <p:nvPr/>
        </p:nvGrpSpPr>
        <p:grpSpPr>
          <a:xfrm>
            <a:off x="364200" y="356774"/>
            <a:ext cx="8415923" cy="4429931"/>
            <a:chOff x="364200" y="356774"/>
            <a:chExt cx="8415923" cy="4429931"/>
          </a:xfrm>
        </p:grpSpPr>
        <p:sp>
          <p:nvSpPr>
            <p:cNvPr id="1335" name="Google Shape;1335;p176"/>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6"/>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6"/>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6"/>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6"/>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6"/>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176"/>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3" name="Google Shape;1343;p176"/>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4" name="Google Shape;1344;p176"/>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5" name="Google Shape;1345;p176"/>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6" name="Google Shape;1346;p176"/>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7" name="Google Shape;1347;p176"/>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8" name="Google Shape;1348;p176"/>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9" name="Google Shape;1349;p176"/>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0" name="Google Shape;1350;p176"/>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1" name="Google Shape;1351;p176"/>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2" name="Google Shape;1352;p176"/>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3" name="Google Shape;1353;p176"/>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4" name="Google Shape;1354;p176"/>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55" name="Shape 1355"/>
        <p:cNvGrpSpPr/>
        <p:nvPr/>
      </p:nvGrpSpPr>
      <p:grpSpPr>
        <a:xfrm>
          <a:off x="0" y="0"/>
          <a:ext cx="0" cy="0"/>
          <a:chOff x="0" y="0"/>
          <a:chExt cx="0" cy="0"/>
        </a:xfrm>
      </p:grpSpPr>
      <p:grpSp>
        <p:nvGrpSpPr>
          <p:cNvPr id="1356" name="Google Shape;1356;p177"/>
          <p:cNvGrpSpPr/>
          <p:nvPr/>
        </p:nvGrpSpPr>
        <p:grpSpPr>
          <a:xfrm>
            <a:off x="364225" y="356823"/>
            <a:ext cx="8415600" cy="4429951"/>
            <a:chOff x="364225" y="1164375"/>
            <a:chExt cx="8415600" cy="3622200"/>
          </a:xfrm>
        </p:grpSpPr>
        <p:sp>
          <p:nvSpPr>
            <p:cNvPr id="1357" name="Google Shape;1357;p177"/>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7"/>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177"/>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0" name="Google Shape;1360;p177"/>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1" name="Google Shape;1361;p177"/>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2" name="Google Shape;1362;p177"/>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63" name="Shape 1363"/>
        <p:cNvGrpSpPr/>
        <p:nvPr/>
      </p:nvGrpSpPr>
      <p:grpSpPr>
        <a:xfrm>
          <a:off x="0" y="0"/>
          <a:ext cx="0" cy="0"/>
          <a:chOff x="0" y="0"/>
          <a:chExt cx="0" cy="0"/>
        </a:xfrm>
      </p:grpSpPr>
      <p:grpSp>
        <p:nvGrpSpPr>
          <p:cNvPr id="1364" name="Google Shape;1364;p178"/>
          <p:cNvGrpSpPr/>
          <p:nvPr/>
        </p:nvGrpSpPr>
        <p:grpSpPr>
          <a:xfrm>
            <a:off x="364175" y="356775"/>
            <a:ext cx="8415025" cy="4430025"/>
            <a:chOff x="364175" y="356775"/>
            <a:chExt cx="8415025" cy="4430025"/>
          </a:xfrm>
        </p:grpSpPr>
        <p:sp>
          <p:nvSpPr>
            <p:cNvPr id="1365" name="Google Shape;1365;p178"/>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8"/>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178"/>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8" name="Google Shape;1368;p178"/>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69" name="Google Shape;1369;p178"/>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370" name="Google Shape;1370;p178"/>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1371" name="Shape 1371"/>
        <p:cNvGrpSpPr/>
        <p:nvPr/>
      </p:nvGrpSpPr>
      <p:grpSpPr>
        <a:xfrm>
          <a:off x="0" y="0"/>
          <a:ext cx="0" cy="0"/>
          <a:chOff x="0" y="0"/>
          <a:chExt cx="0" cy="0"/>
        </a:xfrm>
      </p:grpSpPr>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1372" name="Shape 1372"/>
        <p:cNvGrpSpPr/>
        <p:nvPr/>
      </p:nvGrpSpPr>
      <p:grpSpPr>
        <a:xfrm>
          <a:off x="0" y="0"/>
          <a:ext cx="0" cy="0"/>
          <a:chOff x="0" y="0"/>
          <a:chExt cx="0" cy="0"/>
        </a:xfrm>
      </p:grpSpPr>
      <p:sp>
        <p:nvSpPr>
          <p:cNvPr id="1373" name="Google Shape;1373;p180"/>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1374" name="Shape 1374"/>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1375" name="Shape 1375"/>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TD">
  <p:cSld name="BLANK_1_1_1_1_2_1_1">
    <p:spTree>
      <p:nvGrpSpPr>
        <p:cNvPr id="1376" name="Shape 1376"/>
        <p:cNvGrpSpPr/>
        <p:nvPr/>
      </p:nvGrpSpPr>
      <p:grpSpPr>
        <a:xfrm>
          <a:off x="0" y="0"/>
          <a:ext cx="0" cy="0"/>
          <a:chOff x="0" y="0"/>
          <a:chExt cx="0" cy="0"/>
        </a:xfrm>
      </p:grpSpPr>
      <p:sp>
        <p:nvSpPr>
          <p:cNvPr id="1377" name="Google Shape;1377;p183"/>
          <p:cNvSpPr/>
          <p:nvPr/>
        </p:nvSpPr>
        <p:spPr>
          <a:xfrm>
            <a:off x="364225" y="1139775"/>
            <a:ext cx="31563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3"/>
          <p:cNvSpPr/>
          <p:nvPr/>
        </p:nvSpPr>
        <p:spPr>
          <a:xfrm>
            <a:off x="3931925" y="1139775"/>
            <a:ext cx="48480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3"/>
          <p:cNvSpPr txBox="1"/>
          <p:nvPr>
            <p:ph idx="1" type="subTitle"/>
          </p:nvPr>
        </p:nvSpPr>
        <p:spPr>
          <a:xfrm>
            <a:off x="240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1" name="Google Shape;1381;p183"/>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2" name="Google Shape;1382;p183"/>
          <p:cNvSpPr txBox="1"/>
          <p:nvPr>
            <p:ph type="title"/>
          </p:nvPr>
        </p:nvSpPr>
        <p:spPr>
          <a:xfrm>
            <a:off x="240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83" name="Google Shape;1383;p183"/>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84" name="Google Shape;1384;p183"/>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TITLE_ONLY_1">
    <p:spTree>
      <p:nvGrpSpPr>
        <p:cNvPr id="1385" name="Shape 1385"/>
        <p:cNvGrpSpPr/>
        <p:nvPr/>
      </p:nvGrpSpPr>
      <p:grpSpPr>
        <a:xfrm>
          <a:off x="0" y="0"/>
          <a:ext cx="0" cy="0"/>
          <a:chOff x="0" y="0"/>
          <a:chExt cx="0" cy="0"/>
        </a:xfrm>
      </p:grpSpPr>
      <p:grpSp>
        <p:nvGrpSpPr>
          <p:cNvPr id="1386" name="Google Shape;1386;p184"/>
          <p:cNvGrpSpPr/>
          <p:nvPr/>
        </p:nvGrpSpPr>
        <p:grpSpPr>
          <a:xfrm>
            <a:off x="2234060" y="356788"/>
            <a:ext cx="4675875" cy="4429926"/>
            <a:chOff x="364223" y="356774"/>
            <a:chExt cx="8415902" cy="4429926"/>
          </a:xfrm>
        </p:grpSpPr>
        <p:sp>
          <p:nvSpPr>
            <p:cNvPr id="1387" name="Google Shape;1387;p18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4"/>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184"/>
          <p:cNvSpPr txBox="1"/>
          <p:nvPr>
            <p:ph type="title"/>
          </p:nvPr>
        </p:nvSpPr>
        <p:spPr>
          <a:xfrm>
            <a:off x="2559150" y="356800"/>
            <a:ext cx="40257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s Template">
  <p:cSld name="TITLE_ONLY_2_1">
    <p:spTree>
      <p:nvGrpSpPr>
        <p:cNvPr id="1390" name="Shape 1390"/>
        <p:cNvGrpSpPr/>
        <p:nvPr/>
      </p:nvGrpSpPr>
      <p:grpSpPr>
        <a:xfrm>
          <a:off x="0" y="0"/>
          <a:ext cx="0" cy="0"/>
          <a:chOff x="0" y="0"/>
          <a:chExt cx="0" cy="0"/>
        </a:xfrm>
      </p:grpSpPr>
      <p:sp>
        <p:nvSpPr>
          <p:cNvPr id="1391" name="Google Shape;1391;p185"/>
          <p:cNvSpPr/>
          <p:nvPr/>
        </p:nvSpPr>
        <p:spPr>
          <a:xfrm>
            <a:off x="364256" y="356775"/>
            <a:ext cx="8575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5"/>
          <p:cNvSpPr txBox="1"/>
          <p:nvPr>
            <p:ph type="title"/>
          </p:nvPr>
        </p:nvSpPr>
        <p:spPr>
          <a:xfrm>
            <a:off x="569102" y="365300"/>
            <a:ext cx="82593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93" name="Google Shape;1393;p185"/>
          <p:cNvSpPr/>
          <p:nvPr/>
        </p:nvSpPr>
        <p:spPr>
          <a:xfrm>
            <a:off x="5005500"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5"/>
          <p:cNvSpPr/>
          <p:nvPr/>
        </p:nvSpPr>
        <p:spPr>
          <a:xfrm>
            <a:off x="620225"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5"/>
          <p:cNvSpPr/>
          <p:nvPr/>
        </p:nvSpPr>
        <p:spPr>
          <a:xfrm>
            <a:off x="620225"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5"/>
          <p:cNvSpPr/>
          <p:nvPr/>
        </p:nvSpPr>
        <p:spPr>
          <a:xfrm>
            <a:off x="5005500"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grpSp>
        <p:nvGrpSpPr>
          <p:cNvPr id="99" name="Google Shape;99;p20"/>
          <p:cNvGrpSpPr/>
          <p:nvPr/>
        </p:nvGrpSpPr>
        <p:grpSpPr>
          <a:xfrm>
            <a:off x="364223" y="356774"/>
            <a:ext cx="8415902" cy="4429926"/>
            <a:chOff x="364223" y="356774"/>
            <a:chExt cx="8415902" cy="4429926"/>
          </a:xfrm>
        </p:grpSpPr>
        <p:sp>
          <p:nvSpPr>
            <p:cNvPr id="100" name="Google Shape;100;p20"/>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20"/>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20"/>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Image">
  <p:cSld name="TITLE_ONLY_2_2">
    <p:spTree>
      <p:nvGrpSpPr>
        <p:cNvPr id="1397" name="Shape 1397"/>
        <p:cNvGrpSpPr/>
        <p:nvPr/>
      </p:nvGrpSpPr>
      <p:grpSpPr>
        <a:xfrm>
          <a:off x="0" y="0"/>
          <a:ext cx="0" cy="0"/>
          <a:chOff x="0" y="0"/>
          <a:chExt cx="0" cy="0"/>
        </a:xfrm>
      </p:grpSpPr>
      <p:grpSp>
        <p:nvGrpSpPr>
          <p:cNvPr id="1398" name="Google Shape;1398;p186"/>
          <p:cNvGrpSpPr/>
          <p:nvPr/>
        </p:nvGrpSpPr>
        <p:grpSpPr>
          <a:xfrm>
            <a:off x="364235" y="356775"/>
            <a:ext cx="3690354" cy="4429926"/>
            <a:chOff x="364242" y="356775"/>
            <a:chExt cx="4846801" cy="4429926"/>
          </a:xfrm>
        </p:grpSpPr>
        <p:sp>
          <p:nvSpPr>
            <p:cNvPr id="1399" name="Google Shape;1399;p186"/>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6"/>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186"/>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21"/>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grpSp>
        <p:nvGrpSpPr>
          <p:cNvPr id="109" name="Google Shape;109;p22"/>
          <p:cNvGrpSpPr/>
          <p:nvPr/>
        </p:nvGrpSpPr>
        <p:grpSpPr>
          <a:xfrm>
            <a:off x="364225" y="356823"/>
            <a:ext cx="8415600" cy="4430101"/>
            <a:chOff x="364225" y="356823"/>
            <a:chExt cx="8415600" cy="4430101"/>
          </a:xfrm>
        </p:grpSpPr>
        <p:sp>
          <p:nvSpPr>
            <p:cNvPr id="110" name="Google Shape;110;p22"/>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2"/>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2"/>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3"/>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grpSp>
        <p:nvGrpSpPr>
          <p:cNvPr id="118" name="Google Shape;118;p24"/>
          <p:cNvGrpSpPr/>
          <p:nvPr/>
        </p:nvGrpSpPr>
        <p:grpSpPr>
          <a:xfrm>
            <a:off x="364200" y="356775"/>
            <a:ext cx="8415700" cy="4430025"/>
            <a:chOff x="364200" y="356775"/>
            <a:chExt cx="8415700" cy="4430025"/>
          </a:xfrm>
        </p:grpSpPr>
        <p:sp>
          <p:nvSpPr>
            <p:cNvPr id="119" name="Google Shape;119;p24"/>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4"/>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4" name="Google Shape;124;p24"/>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25" name="Shape 12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26" name="Shape 126"/>
        <p:cNvGrpSpPr/>
        <p:nvPr/>
      </p:nvGrpSpPr>
      <p:grpSpPr>
        <a:xfrm>
          <a:off x="0" y="0"/>
          <a:ext cx="0" cy="0"/>
          <a:chOff x="0" y="0"/>
          <a:chExt cx="0" cy="0"/>
        </a:xfrm>
      </p:grpSpPr>
      <p:grpSp>
        <p:nvGrpSpPr>
          <p:cNvPr id="127" name="Google Shape;127;p26"/>
          <p:cNvGrpSpPr/>
          <p:nvPr/>
        </p:nvGrpSpPr>
        <p:grpSpPr>
          <a:xfrm flipH="1">
            <a:off x="364200" y="356749"/>
            <a:ext cx="8414700" cy="4429926"/>
            <a:chOff x="364200" y="356749"/>
            <a:chExt cx="8414700" cy="4429926"/>
          </a:xfrm>
        </p:grpSpPr>
        <p:sp>
          <p:nvSpPr>
            <p:cNvPr id="128" name="Google Shape;128;p26"/>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6"/>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33" name="Google Shape;133;p26"/>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34" name="Google Shape;134;p26"/>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135" name="Shape 135"/>
        <p:cNvGrpSpPr/>
        <p:nvPr/>
      </p:nvGrpSpPr>
      <p:grpSpPr>
        <a:xfrm>
          <a:off x="0" y="0"/>
          <a:ext cx="0" cy="0"/>
          <a:chOff x="0" y="0"/>
          <a:chExt cx="0" cy="0"/>
        </a:xfrm>
      </p:grpSpPr>
      <p:grpSp>
        <p:nvGrpSpPr>
          <p:cNvPr id="136" name="Google Shape;136;p27"/>
          <p:cNvGrpSpPr/>
          <p:nvPr/>
        </p:nvGrpSpPr>
        <p:grpSpPr>
          <a:xfrm>
            <a:off x="364200" y="356749"/>
            <a:ext cx="8414700" cy="3295501"/>
            <a:chOff x="364200" y="356749"/>
            <a:chExt cx="8414700" cy="3295501"/>
          </a:xfrm>
        </p:grpSpPr>
        <p:sp>
          <p:nvSpPr>
            <p:cNvPr id="137" name="Google Shape;137;p27"/>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7"/>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7"/>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3" name="Google Shape;143;p27"/>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44" name="Google Shape;144;p27"/>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145" name="Shape 145"/>
        <p:cNvGrpSpPr/>
        <p:nvPr/>
      </p:nvGrpSpPr>
      <p:grpSpPr>
        <a:xfrm>
          <a:off x="0" y="0"/>
          <a:ext cx="0" cy="0"/>
          <a:chOff x="0" y="0"/>
          <a:chExt cx="0" cy="0"/>
        </a:xfrm>
      </p:grpSpPr>
      <p:grpSp>
        <p:nvGrpSpPr>
          <p:cNvPr id="146" name="Google Shape;146;p28"/>
          <p:cNvGrpSpPr/>
          <p:nvPr/>
        </p:nvGrpSpPr>
        <p:grpSpPr>
          <a:xfrm>
            <a:off x="364200" y="356749"/>
            <a:ext cx="8415700" cy="4430153"/>
            <a:chOff x="364200" y="356749"/>
            <a:chExt cx="8415700" cy="4430153"/>
          </a:xfrm>
        </p:grpSpPr>
        <p:sp>
          <p:nvSpPr>
            <p:cNvPr id="147" name="Google Shape;147;p28"/>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8"/>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53" name="Google Shape;153;p28"/>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8"/>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155" name="Shape 155"/>
        <p:cNvGrpSpPr/>
        <p:nvPr/>
      </p:nvGrpSpPr>
      <p:grpSpPr>
        <a:xfrm>
          <a:off x="0" y="0"/>
          <a:ext cx="0" cy="0"/>
          <a:chOff x="0" y="0"/>
          <a:chExt cx="0" cy="0"/>
        </a:xfrm>
      </p:grpSpPr>
      <p:grpSp>
        <p:nvGrpSpPr>
          <p:cNvPr id="156" name="Google Shape;156;p29"/>
          <p:cNvGrpSpPr/>
          <p:nvPr/>
        </p:nvGrpSpPr>
        <p:grpSpPr>
          <a:xfrm flipH="1">
            <a:off x="364200" y="1491174"/>
            <a:ext cx="8414700" cy="3295501"/>
            <a:chOff x="364200" y="356749"/>
            <a:chExt cx="8414700" cy="3295501"/>
          </a:xfrm>
        </p:grpSpPr>
        <p:sp>
          <p:nvSpPr>
            <p:cNvPr id="157" name="Google Shape;157;p29"/>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9"/>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60" name="Google Shape;160;p29"/>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61" name="Google Shape;161;p29"/>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 name="Google Shape;162;p29"/>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165" name="Shape 165"/>
        <p:cNvGrpSpPr/>
        <p:nvPr/>
      </p:nvGrpSpPr>
      <p:grpSpPr>
        <a:xfrm>
          <a:off x="0" y="0"/>
          <a:ext cx="0" cy="0"/>
          <a:chOff x="0" y="0"/>
          <a:chExt cx="0" cy="0"/>
        </a:xfrm>
      </p:grpSpPr>
      <p:sp>
        <p:nvSpPr>
          <p:cNvPr id="166" name="Google Shape;166;p30"/>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172" name="Google Shape;172;p30"/>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173" name="Google Shape;173;p30"/>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4" name="Shape 174"/>
        <p:cNvGrpSpPr/>
        <p:nvPr/>
      </p:nvGrpSpPr>
      <p:grpSpPr>
        <a:xfrm>
          <a:off x="0" y="0"/>
          <a:ext cx="0" cy="0"/>
          <a:chOff x="0" y="0"/>
          <a:chExt cx="0" cy="0"/>
        </a:xfrm>
      </p:grpSpPr>
      <p:sp>
        <p:nvSpPr>
          <p:cNvPr id="175" name="Google Shape;175;p31"/>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2" name="Google Shape;182;p31"/>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31"/>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4" name="Google Shape;184;p31"/>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5" name="Google Shape;185;p31"/>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31"/>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7" name="Google Shape;187;p31"/>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 name="Google Shape;188;p31"/>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31"/>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0" name="Google Shape;190;p31"/>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31"/>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31"/>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31"/>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31"/>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31"/>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6" name="Google Shape;196;p31"/>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7" name="Google Shape;197;p31"/>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31"/>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9" name="Shape 199"/>
        <p:cNvGrpSpPr/>
        <p:nvPr/>
      </p:nvGrpSpPr>
      <p:grpSpPr>
        <a:xfrm>
          <a:off x="0" y="0"/>
          <a:ext cx="0" cy="0"/>
          <a:chOff x="0" y="0"/>
          <a:chExt cx="0" cy="0"/>
        </a:xfrm>
      </p:grpSpPr>
      <p:grpSp>
        <p:nvGrpSpPr>
          <p:cNvPr id="200" name="Google Shape;200;p32"/>
          <p:cNvGrpSpPr/>
          <p:nvPr/>
        </p:nvGrpSpPr>
        <p:grpSpPr>
          <a:xfrm>
            <a:off x="364175" y="356775"/>
            <a:ext cx="8415025" cy="4430025"/>
            <a:chOff x="364175" y="356775"/>
            <a:chExt cx="8415025" cy="4430025"/>
          </a:xfrm>
        </p:grpSpPr>
        <p:sp>
          <p:nvSpPr>
            <p:cNvPr id="201" name="Google Shape;201;p32"/>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32"/>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4" name="Google Shape;204;p32"/>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creen">
  <p:cSld name="BLANK_1_1_1">
    <p:spTree>
      <p:nvGrpSpPr>
        <p:cNvPr id="205" name="Shape 205"/>
        <p:cNvGrpSpPr/>
        <p:nvPr/>
      </p:nvGrpSpPr>
      <p:grpSpPr>
        <a:xfrm>
          <a:off x="0" y="0"/>
          <a:ext cx="0" cy="0"/>
          <a:chOff x="0" y="0"/>
          <a:chExt cx="0" cy="0"/>
        </a:xfrm>
      </p:grpSpPr>
      <p:sp>
        <p:nvSpPr>
          <p:cNvPr id="206" name="Google Shape;206;p33"/>
          <p:cNvSpPr/>
          <p:nvPr/>
        </p:nvSpPr>
        <p:spPr>
          <a:xfrm>
            <a:off x="364200" y="3573225"/>
            <a:ext cx="8415000" cy="12135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364175" y="356775"/>
            <a:ext cx="8415000" cy="29373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type="title"/>
          </p:nvPr>
        </p:nvSpPr>
        <p:spPr>
          <a:xfrm>
            <a:off x="2290038" y="3827627"/>
            <a:ext cx="4563900" cy="70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9" name="Google Shape;209;p33"/>
          <p:cNvSpPr txBox="1"/>
          <p:nvPr>
            <p:ph idx="1" type="subTitle"/>
          </p:nvPr>
        </p:nvSpPr>
        <p:spPr>
          <a:xfrm>
            <a:off x="2290050" y="839325"/>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210" name="Shape 210"/>
        <p:cNvGrpSpPr/>
        <p:nvPr/>
      </p:nvGrpSpPr>
      <p:grpSpPr>
        <a:xfrm>
          <a:off x="0" y="0"/>
          <a:ext cx="0" cy="0"/>
          <a:chOff x="0" y="0"/>
          <a:chExt cx="0" cy="0"/>
        </a:xfrm>
      </p:grpSpPr>
      <p:sp>
        <p:nvSpPr>
          <p:cNvPr id="211" name="Google Shape;211;p34"/>
          <p:cNvSpPr/>
          <p:nvPr/>
        </p:nvSpPr>
        <p:spPr>
          <a:xfrm>
            <a:off x="364225" y="1139600"/>
            <a:ext cx="4098900" cy="22827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4680925" y="1139600"/>
            <a:ext cx="4098900" cy="22827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 name="Google Shape;215;p34"/>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 name="Google Shape;216;p34"/>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7" name="Google Shape;217;p34"/>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8" name="Google Shape;218;p34"/>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34"/>
          <p:cNvSpPr/>
          <p:nvPr/>
        </p:nvSpPr>
        <p:spPr>
          <a:xfrm>
            <a:off x="364225" y="3615375"/>
            <a:ext cx="4098900" cy="1171500"/>
          </a:xfrm>
          <a:prstGeom prst="roundRect">
            <a:avLst>
              <a:gd fmla="val 163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4680925" y="3615375"/>
            <a:ext cx="4098900" cy="1171500"/>
          </a:xfrm>
          <a:prstGeom prst="roundRect">
            <a:avLst>
              <a:gd fmla="val 13069"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221" name="Shape 221"/>
        <p:cNvGrpSpPr/>
        <p:nvPr/>
      </p:nvGrpSpPr>
      <p:grpSpPr>
        <a:xfrm>
          <a:off x="0" y="0"/>
          <a:ext cx="0" cy="0"/>
          <a:chOff x="0" y="0"/>
          <a:chExt cx="0" cy="0"/>
        </a:xfrm>
      </p:grpSpPr>
      <p:sp>
        <p:nvSpPr>
          <p:cNvPr id="222" name="Google Shape;222;p35"/>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35"/>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 name="Google Shape;227;p35"/>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8" name="Google Shape;228;p35"/>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9" name="Google Shape;229;p35"/>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230" name="Shape 230"/>
        <p:cNvGrpSpPr/>
        <p:nvPr/>
      </p:nvGrpSpPr>
      <p:grpSpPr>
        <a:xfrm>
          <a:off x="0" y="0"/>
          <a:ext cx="0" cy="0"/>
          <a:chOff x="0" y="0"/>
          <a:chExt cx="0" cy="0"/>
        </a:xfrm>
      </p:grpSpPr>
      <p:grpSp>
        <p:nvGrpSpPr>
          <p:cNvPr id="231" name="Google Shape;231;p36"/>
          <p:cNvGrpSpPr/>
          <p:nvPr/>
        </p:nvGrpSpPr>
        <p:grpSpPr>
          <a:xfrm>
            <a:off x="364200" y="356774"/>
            <a:ext cx="8415923" cy="4429926"/>
            <a:chOff x="364200" y="356774"/>
            <a:chExt cx="8415923" cy="4429926"/>
          </a:xfrm>
        </p:grpSpPr>
        <p:sp>
          <p:nvSpPr>
            <p:cNvPr id="232" name="Google Shape;232;p3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6"/>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7" name="Google Shape;237;p36"/>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36"/>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6"/>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0" name="Google Shape;240;p36"/>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36"/>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2" name="Google Shape;242;p36"/>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3" name="Shape 243"/>
        <p:cNvGrpSpPr/>
        <p:nvPr/>
      </p:nvGrpSpPr>
      <p:grpSpPr>
        <a:xfrm>
          <a:off x="0" y="0"/>
          <a:ext cx="0" cy="0"/>
          <a:chOff x="0" y="0"/>
          <a:chExt cx="0" cy="0"/>
        </a:xfrm>
      </p:grpSpPr>
      <p:grpSp>
        <p:nvGrpSpPr>
          <p:cNvPr id="244" name="Google Shape;244;p37"/>
          <p:cNvGrpSpPr/>
          <p:nvPr/>
        </p:nvGrpSpPr>
        <p:grpSpPr>
          <a:xfrm>
            <a:off x="364223" y="356774"/>
            <a:ext cx="8415900" cy="4429801"/>
            <a:chOff x="364223" y="356774"/>
            <a:chExt cx="8415900" cy="4429801"/>
          </a:xfrm>
        </p:grpSpPr>
        <p:sp>
          <p:nvSpPr>
            <p:cNvPr id="245" name="Google Shape;245;p37"/>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37"/>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1" name="Google Shape;251;p37"/>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2" name="Google Shape;252;p37"/>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3" name="Google Shape;253;p37"/>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37"/>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5" name="Google Shape;255;p37"/>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 name="Google Shape;256;p37"/>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7" name="Google Shape;257;p37"/>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37"/>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59" name="Shape 259"/>
        <p:cNvGrpSpPr/>
        <p:nvPr/>
      </p:nvGrpSpPr>
      <p:grpSpPr>
        <a:xfrm>
          <a:off x="0" y="0"/>
          <a:ext cx="0" cy="0"/>
          <a:chOff x="0" y="0"/>
          <a:chExt cx="0" cy="0"/>
        </a:xfrm>
      </p:grpSpPr>
      <p:grpSp>
        <p:nvGrpSpPr>
          <p:cNvPr id="260" name="Google Shape;260;p38"/>
          <p:cNvGrpSpPr/>
          <p:nvPr/>
        </p:nvGrpSpPr>
        <p:grpSpPr>
          <a:xfrm>
            <a:off x="364200" y="356774"/>
            <a:ext cx="8415923" cy="4429931"/>
            <a:chOff x="364200" y="356774"/>
            <a:chExt cx="8415923" cy="4429931"/>
          </a:xfrm>
        </p:grpSpPr>
        <p:sp>
          <p:nvSpPr>
            <p:cNvPr id="261" name="Google Shape;261;p38"/>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8"/>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9" name="Google Shape;269;p38"/>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0" name="Google Shape;270;p38"/>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1" name="Google Shape;271;p38"/>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2" name="Google Shape;272;p38"/>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3" name="Google Shape;273;p38"/>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38"/>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5" name="Google Shape;275;p38"/>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 name="Google Shape;276;p38"/>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7" name="Google Shape;277;p38"/>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p38"/>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9" name="Google Shape;279;p38"/>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38"/>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1" name="Shape 281"/>
        <p:cNvGrpSpPr/>
        <p:nvPr/>
      </p:nvGrpSpPr>
      <p:grpSpPr>
        <a:xfrm>
          <a:off x="0" y="0"/>
          <a:ext cx="0" cy="0"/>
          <a:chOff x="0" y="0"/>
          <a:chExt cx="0" cy="0"/>
        </a:xfrm>
      </p:grpSpPr>
      <p:grpSp>
        <p:nvGrpSpPr>
          <p:cNvPr id="282" name="Google Shape;282;p39"/>
          <p:cNvGrpSpPr/>
          <p:nvPr/>
        </p:nvGrpSpPr>
        <p:grpSpPr>
          <a:xfrm>
            <a:off x="364225" y="356823"/>
            <a:ext cx="8415600" cy="4429951"/>
            <a:chOff x="364225" y="1164375"/>
            <a:chExt cx="8415600" cy="3622200"/>
          </a:xfrm>
        </p:grpSpPr>
        <p:sp>
          <p:nvSpPr>
            <p:cNvPr id="283" name="Google Shape;283;p39"/>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9"/>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6" name="Google Shape;286;p39"/>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39"/>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8" name="Google Shape;288;p39"/>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89" name="Shape 289"/>
        <p:cNvGrpSpPr/>
        <p:nvPr/>
      </p:nvGrpSpPr>
      <p:grpSpPr>
        <a:xfrm>
          <a:off x="0" y="0"/>
          <a:ext cx="0" cy="0"/>
          <a:chOff x="0" y="0"/>
          <a:chExt cx="0" cy="0"/>
        </a:xfrm>
      </p:grpSpPr>
      <p:grpSp>
        <p:nvGrpSpPr>
          <p:cNvPr id="290" name="Google Shape;290;p40"/>
          <p:cNvGrpSpPr/>
          <p:nvPr/>
        </p:nvGrpSpPr>
        <p:grpSpPr>
          <a:xfrm>
            <a:off x="364175" y="356775"/>
            <a:ext cx="8415025" cy="4430025"/>
            <a:chOff x="364175" y="356775"/>
            <a:chExt cx="8415025" cy="4430025"/>
          </a:xfrm>
        </p:grpSpPr>
        <p:sp>
          <p:nvSpPr>
            <p:cNvPr id="291" name="Google Shape;291;p40"/>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40"/>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4" name="Google Shape;294;p40"/>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95" name="Google Shape;295;p40"/>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96" name="Google Shape;296;p40"/>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297" name="Shape 2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298" name="Shape 298"/>
        <p:cNvGrpSpPr/>
        <p:nvPr/>
      </p:nvGrpSpPr>
      <p:grpSpPr>
        <a:xfrm>
          <a:off x="0" y="0"/>
          <a:ext cx="0" cy="0"/>
          <a:chOff x="0" y="0"/>
          <a:chExt cx="0" cy="0"/>
        </a:xfrm>
      </p:grpSpPr>
      <p:sp>
        <p:nvSpPr>
          <p:cNvPr id="299" name="Google Shape;299;p42"/>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301" name="Shape 30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TD">
  <p:cSld name="BLANK_1_1_1_1_2_1_1">
    <p:spTree>
      <p:nvGrpSpPr>
        <p:cNvPr id="302" name="Shape 302"/>
        <p:cNvGrpSpPr/>
        <p:nvPr/>
      </p:nvGrpSpPr>
      <p:grpSpPr>
        <a:xfrm>
          <a:off x="0" y="0"/>
          <a:ext cx="0" cy="0"/>
          <a:chOff x="0" y="0"/>
          <a:chExt cx="0" cy="0"/>
        </a:xfrm>
      </p:grpSpPr>
      <p:sp>
        <p:nvSpPr>
          <p:cNvPr id="303" name="Google Shape;303;p45"/>
          <p:cNvSpPr/>
          <p:nvPr/>
        </p:nvSpPr>
        <p:spPr>
          <a:xfrm>
            <a:off x="364225" y="1139775"/>
            <a:ext cx="31563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3931925" y="1139775"/>
            <a:ext cx="48480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5"/>
          <p:cNvSpPr txBox="1"/>
          <p:nvPr>
            <p:ph idx="1" type="subTitle"/>
          </p:nvPr>
        </p:nvSpPr>
        <p:spPr>
          <a:xfrm>
            <a:off x="240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 name="Google Shape;307;p45"/>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45"/>
          <p:cNvSpPr txBox="1"/>
          <p:nvPr>
            <p:ph type="title"/>
          </p:nvPr>
        </p:nvSpPr>
        <p:spPr>
          <a:xfrm>
            <a:off x="240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9" name="Google Shape;309;p45"/>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0" name="Google Shape;310;p45"/>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TITLE_ONLY_1">
    <p:spTree>
      <p:nvGrpSpPr>
        <p:cNvPr id="311" name="Shape 311"/>
        <p:cNvGrpSpPr/>
        <p:nvPr/>
      </p:nvGrpSpPr>
      <p:grpSpPr>
        <a:xfrm>
          <a:off x="0" y="0"/>
          <a:ext cx="0" cy="0"/>
          <a:chOff x="0" y="0"/>
          <a:chExt cx="0" cy="0"/>
        </a:xfrm>
      </p:grpSpPr>
      <p:grpSp>
        <p:nvGrpSpPr>
          <p:cNvPr id="312" name="Google Shape;312;p46"/>
          <p:cNvGrpSpPr/>
          <p:nvPr/>
        </p:nvGrpSpPr>
        <p:grpSpPr>
          <a:xfrm>
            <a:off x="2234060" y="356788"/>
            <a:ext cx="4675875" cy="4429926"/>
            <a:chOff x="364223" y="356774"/>
            <a:chExt cx="8415902" cy="4429926"/>
          </a:xfrm>
        </p:grpSpPr>
        <p:sp>
          <p:nvSpPr>
            <p:cNvPr id="313" name="Google Shape;313;p4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46"/>
          <p:cNvSpPr txBox="1"/>
          <p:nvPr>
            <p:ph type="title"/>
          </p:nvPr>
        </p:nvSpPr>
        <p:spPr>
          <a:xfrm>
            <a:off x="2559150" y="356800"/>
            <a:ext cx="40257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s Template">
  <p:cSld name="TITLE_ONLY_2_1">
    <p:spTree>
      <p:nvGrpSpPr>
        <p:cNvPr id="316" name="Shape 316"/>
        <p:cNvGrpSpPr/>
        <p:nvPr/>
      </p:nvGrpSpPr>
      <p:grpSpPr>
        <a:xfrm>
          <a:off x="0" y="0"/>
          <a:ext cx="0" cy="0"/>
          <a:chOff x="0" y="0"/>
          <a:chExt cx="0" cy="0"/>
        </a:xfrm>
      </p:grpSpPr>
      <p:sp>
        <p:nvSpPr>
          <p:cNvPr id="317" name="Google Shape;317;p47"/>
          <p:cNvSpPr/>
          <p:nvPr/>
        </p:nvSpPr>
        <p:spPr>
          <a:xfrm>
            <a:off x="364256" y="356775"/>
            <a:ext cx="8575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txBox="1"/>
          <p:nvPr>
            <p:ph type="title"/>
          </p:nvPr>
        </p:nvSpPr>
        <p:spPr>
          <a:xfrm>
            <a:off x="569102" y="365300"/>
            <a:ext cx="8259300" cy="56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9" name="Google Shape;319;p47"/>
          <p:cNvSpPr/>
          <p:nvPr/>
        </p:nvSpPr>
        <p:spPr>
          <a:xfrm>
            <a:off x="5005500"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620225" y="134150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620225"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5005500" y="3266550"/>
            <a:ext cx="3822900" cy="16734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Image">
  <p:cSld name="TITLE_ONLY_2_2">
    <p:spTree>
      <p:nvGrpSpPr>
        <p:cNvPr id="323" name="Shape 323"/>
        <p:cNvGrpSpPr/>
        <p:nvPr/>
      </p:nvGrpSpPr>
      <p:grpSpPr>
        <a:xfrm>
          <a:off x="0" y="0"/>
          <a:ext cx="0" cy="0"/>
          <a:chOff x="0" y="0"/>
          <a:chExt cx="0" cy="0"/>
        </a:xfrm>
      </p:grpSpPr>
      <p:grpSp>
        <p:nvGrpSpPr>
          <p:cNvPr id="324" name="Google Shape;324;p48"/>
          <p:cNvGrpSpPr/>
          <p:nvPr/>
        </p:nvGrpSpPr>
        <p:grpSpPr>
          <a:xfrm>
            <a:off x="364235" y="356775"/>
            <a:ext cx="3690354" cy="4429926"/>
            <a:chOff x="364242" y="356775"/>
            <a:chExt cx="4846801" cy="4429926"/>
          </a:xfrm>
        </p:grpSpPr>
        <p:sp>
          <p:nvSpPr>
            <p:cNvPr id="325" name="Google Shape;325;p48"/>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48"/>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1" name="Shape 331"/>
        <p:cNvGrpSpPr/>
        <p:nvPr/>
      </p:nvGrpSpPr>
      <p:grpSpPr>
        <a:xfrm>
          <a:off x="0" y="0"/>
          <a:ext cx="0" cy="0"/>
          <a:chOff x="0" y="0"/>
          <a:chExt cx="0" cy="0"/>
        </a:xfrm>
      </p:grpSpPr>
      <p:grpSp>
        <p:nvGrpSpPr>
          <p:cNvPr id="332" name="Google Shape;332;p50"/>
          <p:cNvGrpSpPr/>
          <p:nvPr/>
        </p:nvGrpSpPr>
        <p:grpSpPr>
          <a:xfrm>
            <a:off x="364175" y="364200"/>
            <a:ext cx="8415725" cy="4422702"/>
            <a:chOff x="364175" y="364200"/>
            <a:chExt cx="8415725" cy="4422702"/>
          </a:xfrm>
        </p:grpSpPr>
        <p:sp>
          <p:nvSpPr>
            <p:cNvPr id="333" name="Google Shape;333;p50"/>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0"/>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0"/>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0"/>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50"/>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8" name="Google Shape;338;p50"/>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9" name="Google Shape;339;p50"/>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0" name="Shape 340"/>
        <p:cNvGrpSpPr/>
        <p:nvPr/>
      </p:nvGrpSpPr>
      <p:grpSpPr>
        <a:xfrm>
          <a:off x="0" y="0"/>
          <a:ext cx="0" cy="0"/>
          <a:chOff x="0" y="0"/>
          <a:chExt cx="0" cy="0"/>
        </a:xfrm>
      </p:grpSpPr>
      <p:grpSp>
        <p:nvGrpSpPr>
          <p:cNvPr id="341" name="Google Shape;341;p51"/>
          <p:cNvGrpSpPr/>
          <p:nvPr/>
        </p:nvGrpSpPr>
        <p:grpSpPr>
          <a:xfrm>
            <a:off x="364200" y="356749"/>
            <a:ext cx="8414700" cy="4429926"/>
            <a:chOff x="364200" y="356749"/>
            <a:chExt cx="8414700" cy="4429926"/>
          </a:xfrm>
        </p:grpSpPr>
        <p:sp>
          <p:nvSpPr>
            <p:cNvPr id="342" name="Google Shape;342;p51"/>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1"/>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1"/>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51"/>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347" name="Google Shape;347;p51"/>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348" name="Google Shape;348;p51"/>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9" name="Shape 349"/>
        <p:cNvGrpSpPr/>
        <p:nvPr/>
      </p:nvGrpSpPr>
      <p:grpSpPr>
        <a:xfrm>
          <a:off x="0" y="0"/>
          <a:ext cx="0" cy="0"/>
          <a:chOff x="0" y="0"/>
          <a:chExt cx="0" cy="0"/>
        </a:xfrm>
      </p:grpSpPr>
      <p:sp>
        <p:nvSpPr>
          <p:cNvPr id="350" name="Google Shape;350;p52"/>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3" name="Google Shape;353;p52"/>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4" name="Shape 354"/>
        <p:cNvGrpSpPr/>
        <p:nvPr/>
      </p:nvGrpSpPr>
      <p:grpSpPr>
        <a:xfrm>
          <a:off x="0" y="0"/>
          <a:ext cx="0" cy="0"/>
          <a:chOff x="0" y="0"/>
          <a:chExt cx="0" cy="0"/>
        </a:xfrm>
      </p:grpSpPr>
      <p:grpSp>
        <p:nvGrpSpPr>
          <p:cNvPr id="355" name="Google Shape;355;p53"/>
          <p:cNvGrpSpPr/>
          <p:nvPr/>
        </p:nvGrpSpPr>
        <p:grpSpPr>
          <a:xfrm>
            <a:off x="364223" y="356774"/>
            <a:ext cx="8415902" cy="4429739"/>
            <a:chOff x="364223" y="356774"/>
            <a:chExt cx="8415902" cy="4429739"/>
          </a:xfrm>
        </p:grpSpPr>
        <p:sp>
          <p:nvSpPr>
            <p:cNvPr id="356" name="Google Shape;356;p5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3"/>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3"/>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3"/>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3"/>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62" name="Google Shape;362;p53"/>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63" name="Google Shape;363;p53"/>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4" name="Google Shape;364;p53"/>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53"/>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6" name="Shape 366"/>
        <p:cNvGrpSpPr/>
        <p:nvPr/>
      </p:nvGrpSpPr>
      <p:grpSpPr>
        <a:xfrm>
          <a:off x="0" y="0"/>
          <a:ext cx="0" cy="0"/>
          <a:chOff x="0" y="0"/>
          <a:chExt cx="0" cy="0"/>
        </a:xfrm>
      </p:grpSpPr>
      <p:grpSp>
        <p:nvGrpSpPr>
          <p:cNvPr id="367" name="Google Shape;367;p54"/>
          <p:cNvGrpSpPr/>
          <p:nvPr/>
        </p:nvGrpSpPr>
        <p:grpSpPr>
          <a:xfrm>
            <a:off x="364223" y="356774"/>
            <a:ext cx="8415902" cy="4429926"/>
            <a:chOff x="364223" y="356774"/>
            <a:chExt cx="8415902" cy="4429926"/>
          </a:xfrm>
        </p:grpSpPr>
        <p:sp>
          <p:nvSpPr>
            <p:cNvPr id="368" name="Google Shape;368;p5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4"/>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54"/>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1" name="Shape 371"/>
        <p:cNvGrpSpPr/>
        <p:nvPr/>
      </p:nvGrpSpPr>
      <p:grpSpPr>
        <a:xfrm>
          <a:off x="0" y="0"/>
          <a:ext cx="0" cy="0"/>
          <a:chOff x="0" y="0"/>
          <a:chExt cx="0" cy="0"/>
        </a:xfrm>
      </p:grpSpPr>
      <p:grpSp>
        <p:nvGrpSpPr>
          <p:cNvPr id="372" name="Google Shape;372;p55"/>
          <p:cNvGrpSpPr/>
          <p:nvPr/>
        </p:nvGrpSpPr>
        <p:grpSpPr>
          <a:xfrm>
            <a:off x="364223" y="356774"/>
            <a:ext cx="8415902" cy="4429926"/>
            <a:chOff x="364223" y="356774"/>
            <a:chExt cx="8415902" cy="4429926"/>
          </a:xfrm>
        </p:grpSpPr>
        <p:sp>
          <p:nvSpPr>
            <p:cNvPr id="373" name="Google Shape;373;p55"/>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5"/>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55"/>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6" name="Google Shape;376;p55"/>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55"/>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8" name="Shape 378"/>
        <p:cNvGrpSpPr/>
        <p:nvPr/>
      </p:nvGrpSpPr>
      <p:grpSpPr>
        <a:xfrm>
          <a:off x="0" y="0"/>
          <a:ext cx="0" cy="0"/>
          <a:chOff x="0" y="0"/>
          <a:chExt cx="0" cy="0"/>
        </a:xfrm>
      </p:grpSpPr>
      <p:sp>
        <p:nvSpPr>
          <p:cNvPr id="379" name="Google Shape;379;p56"/>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6"/>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1" name="Shape 381"/>
        <p:cNvGrpSpPr/>
        <p:nvPr/>
      </p:nvGrpSpPr>
      <p:grpSpPr>
        <a:xfrm>
          <a:off x="0" y="0"/>
          <a:ext cx="0" cy="0"/>
          <a:chOff x="0" y="0"/>
          <a:chExt cx="0" cy="0"/>
        </a:xfrm>
      </p:grpSpPr>
      <p:grpSp>
        <p:nvGrpSpPr>
          <p:cNvPr id="382" name="Google Shape;382;p57"/>
          <p:cNvGrpSpPr/>
          <p:nvPr/>
        </p:nvGrpSpPr>
        <p:grpSpPr>
          <a:xfrm>
            <a:off x="364225" y="356823"/>
            <a:ext cx="8415600" cy="4430101"/>
            <a:chOff x="364225" y="356823"/>
            <a:chExt cx="8415600" cy="4430101"/>
          </a:xfrm>
        </p:grpSpPr>
        <p:sp>
          <p:nvSpPr>
            <p:cNvPr id="383" name="Google Shape;383;p57"/>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7"/>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57"/>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7" name="Google Shape;387;p57"/>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8" name="Shape 388"/>
        <p:cNvGrpSpPr/>
        <p:nvPr/>
      </p:nvGrpSpPr>
      <p:grpSpPr>
        <a:xfrm>
          <a:off x="0" y="0"/>
          <a:ext cx="0" cy="0"/>
          <a:chOff x="0" y="0"/>
          <a:chExt cx="0" cy="0"/>
        </a:xfrm>
      </p:grpSpPr>
      <p:sp>
        <p:nvSpPr>
          <p:cNvPr id="389" name="Google Shape;389;p58"/>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0" name="Shape 390"/>
        <p:cNvGrpSpPr/>
        <p:nvPr/>
      </p:nvGrpSpPr>
      <p:grpSpPr>
        <a:xfrm>
          <a:off x="0" y="0"/>
          <a:ext cx="0" cy="0"/>
          <a:chOff x="0" y="0"/>
          <a:chExt cx="0" cy="0"/>
        </a:xfrm>
      </p:grpSpPr>
      <p:grpSp>
        <p:nvGrpSpPr>
          <p:cNvPr id="391" name="Google Shape;391;p59"/>
          <p:cNvGrpSpPr/>
          <p:nvPr/>
        </p:nvGrpSpPr>
        <p:grpSpPr>
          <a:xfrm>
            <a:off x="364200" y="356775"/>
            <a:ext cx="8415700" cy="4430025"/>
            <a:chOff x="364200" y="356775"/>
            <a:chExt cx="8415700" cy="4430025"/>
          </a:xfrm>
        </p:grpSpPr>
        <p:sp>
          <p:nvSpPr>
            <p:cNvPr id="392" name="Google Shape;392;p59"/>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9"/>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9"/>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9"/>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59"/>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97" name="Google Shape;397;p59"/>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398" name="Shape 3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399" name="Shape 399"/>
        <p:cNvGrpSpPr/>
        <p:nvPr/>
      </p:nvGrpSpPr>
      <p:grpSpPr>
        <a:xfrm>
          <a:off x="0" y="0"/>
          <a:ext cx="0" cy="0"/>
          <a:chOff x="0" y="0"/>
          <a:chExt cx="0" cy="0"/>
        </a:xfrm>
      </p:grpSpPr>
      <p:grpSp>
        <p:nvGrpSpPr>
          <p:cNvPr id="400" name="Google Shape;400;p61"/>
          <p:cNvGrpSpPr/>
          <p:nvPr/>
        </p:nvGrpSpPr>
        <p:grpSpPr>
          <a:xfrm flipH="1">
            <a:off x="364200" y="356749"/>
            <a:ext cx="8414700" cy="4429926"/>
            <a:chOff x="364200" y="356749"/>
            <a:chExt cx="8414700" cy="4429926"/>
          </a:xfrm>
        </p:grpSpPr>
        <p:sp>
          <p:nvSpPr>
            <p:cNvPr id="401" name="Google Shape;401;p61"/>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1"/>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61"/>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406" name="Google Shape;406;p61"/>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407" name="Google Shape;407;p61"/>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408" name="Shape 408"/>
        <p:cNvGrpSpPr/>
        <p:nvPr/>
      </p:nvGrpSpPr>
      <p:grpSpPr>
        <a:xfrm>
          <a:off x="0" y="0"/>
          <a:ext cx="0" cy="0"/>
          <a:chOff x="0" y="0"/>
          <a:chExt cx="0" cy="0"/>
        </a:xfrm>
      </p:grpSpPr>
      <p:grpSp>
        <p:nvGrpSpPr>
          <p:cNvPr id="409" name="Google Shape;409;p62"/>
          <p:cNvGrpSpPr/>
          <p:nvPr/>
        </p:nvGrpSpPr>
        <p:grpSpPr>
          <a:xfrm>
            <a:off x="364200" y="356749"/>
            <a:ext cx="8414700" cy="3295501"/>
            <a:chOff x="364200" y="356749"/>
            <a:chExt cx="8414700" cy="3295501"/>
          </a:xfrm>
        </p:grpSpPr>
        <p:sp>
          <p:nvSpPr>
            <p:cNvPr id="410" name="Google Shape;410;p62"/>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2"/>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62"/>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2"/>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2"/>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2"/>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6" name="Google Shape;416;p62"/>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417" name="Google Shape;417;p62"/>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418" name="Shape 418"/>
        <p:cNvGrpSpPr/>
        <p:nvPr/>
      </p:nvGrpSpPr>
      <p:grpSpPr>
        <a:xfrm>
          <a:off x="0" y="0"/>
          <a:ext cx="0" cy="0"/>
          <a:chOff x="0" y="0"/>
          <a:chExt cx="0" cy="0"/>
        </a:xfrm>
      </p:grpSpPr>
      <p:grpSp>
        <p:nvGrpSpPr>
          <p:cNvPr id="419" name="Google Shape;419;p63"/>
          <p:cNvGrpSpPr/>
          <p:nvPr/>
        </p:nvGrpSpPr>
        <p:grpSpPr>
          <a:xfrm>
            <a:off x="364200" y="356749"/>
            <a:ext cx="8415700" cy="4430153"/>
            <a:chOff x="364200" y="356749"/>
            <a:chExt cx="8415700" cy="4430153"/>
          </a:xfrm>
        </p:grpSpPr>
        <p:sp>
          <p:nvSpPr>
            <p:cNvPr id="420" name="Google Shape;420;p63"/>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3"/>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3"/>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3"/>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3"/>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63"/>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426" name="Google Shape;426;p63"/>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7" name="Google Shape;427;p63"/>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428" name="Shape 428"/>
        <p:cNvGrpSpPr/>
        <p:nvPr/>
      </p:nvGrpSpPr>
      <p:grpSpPr>
        <a:xfrm>
          <a:off x="0" y="0"/>
          <a:ext cx="0" cy="0"/>
          <a:chOff x="0" y="0"/>
          <a:chExt cx="0" cy="0"/>
        </a:xfrm>
      </p:grpSpPr>
      <p:grpSp>
        <p:nvGrpSpPr>
          <p:cNvPr id="429" name="Google Shape;429;p64"/>
          <p:cNvGrpSpPr/>
          <p:nvPr/>
        </p:nvGrpSpPr>
        <p:grpSpPr>
          <a:xfrm flipH="1">
            <a:off x="364200" y="1491174"/>
            <a:ext cx="8414700" cy="3295501"/>
            <a:chOff x="364200" y="356749"/>
            <a:chExt cx="8414700" cy="3295501"/>
          </a:xfrm>
        </p:grpSpPr>
        <p:sp>
          <p:nvSpPr>
            <p:cNvPr id="430" name="Google Shape;430;p64"/>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4"/>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64"/>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433" name="Google Shape;433;p64"/>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434" name="Google Shape;434;p64"/>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5" name="Google Shape;435;p64"/>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4"/>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4"/>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438" name="Shape 438"/>
        <p:cNvGrpSpPr/>
        <p:nvPr/>
      </p:nvGrpSpPr>
      <p:grpSpPr>
        <a:xfrm>
          <a:off x="0" y="0"/>
          <a:ext cx="0" cy="0"/>
          <a:chOff x="0" y="0"/>
          <a:chExt cx="0" cy="0"/>
        </a:xfrm>
      </p:grpSpPr>
      <p:sp>
        <p:nvSpPr>
          <p:cNvPr id="439" name="Google Shape;439;p65"/>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5"/>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5"/>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5"/>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5"/>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5"/>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445" name="Google Shape;445;p65"/>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446" name="Google Shape;446;p65"/>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47" name="Shape 447"/>
        <p:cNvGrpSpPr/>
        <p:nvPr/>
      </p:nvGrpSpPr>
      <p:grpSpPr>
        <a:xfrm>
          <a:off x="0" y="0"/>
          <a:ext cx="0" cy="0"/>
          <a:chOff x="0" y="0"/>
          <a:chExt cx="0" cy="0"/>
        </a:xfrm>
      </p:grpSpPr>
      <p:sp>
        <p:nvSpPr>
          <p:cNvPr id="448" name="Google Shape;448;p66"/>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6"/>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6"/>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6"/>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6"/>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6"/>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6"/>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5" name="Google Shape;455;p66"/>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6" name="Google Shape;456;p66"/>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57" name="Google Shape;457;p66"/>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8" name="Google Shape;458;p66"/>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66"/>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0" name="Google Shape;460;p66"/>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1" name="Google Shape;461;p66"/>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 name="Google Shape;462;p66"/>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3" name="Google Shape;463;p66"/>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4" name="Google Shape;464;p66"/>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5" name="Google Shape;465;p66"/>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6" name="Google Shape;466;p66"/>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7" name="Google Shape;467;p66"/>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8" name="Google Shape;468;p66"/>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69" name="Google Shape;469;p66"/>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0" name="Google Shape;470;p66"/>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1" name="Google Shape;471;p66"/>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72" name="Shape 472"/>
        <p:cNvGrpSpPr/>
        <p:nvPr/>
      </p:nvGrpSpPr>
      <p:grpSpPr>
        <a:xfrm>
          <a:off x="0" y="0"/>
          <a:ext cx="0" cy="0"/>
          <a:chOff x="0" y="0"/>
          <a:chExt cx="0" cy="0"/>
        </a:xfrm>
      </p:grpSpPr>
      <p:grpSp>
        <p:nvGrpSpPr>
          <p:cNvPr id="473" name="Google Shape;473;p67"/>
          <p:cNvGrpSpPr/>
          <p:nvPr/>
        </p:nvGrpSpPr>
        <p:grpSpPr>
          <a:xfrm>
            <a:off x="364175" y="356775"/>
            <a:ext cx="8415025" cy="4430025"/>
            <a:chOff x="364175" y="356775"/>
            <a:chExt cx="8415025" cy="4430025"/>
          </a:xfrm>
        </p:grpSpPr>
        <p:sp>
          <p:nvSpPr>
            <p:cNvPr id="474" name="Google Shape;474;p67"/>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7"/>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67"/>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77" name="Google Shape;477;p67"/>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478" name="Shape 478"/>
        <p:cNvGrpSpPr/>
        <p:nvPr/>
      </p:nvGrpSpPr>
      <p:grpSpPr>
        <a:xfrm>
          <a:off x="0" y="0"/>
          <a:ext cx="0" cy="0"/>
          <a:chOff x="0" y="0"/>
          <a:chExt cx="0" cy="0"/>
        </a:xfrm>
      </p:grpSpPr>
      <p:sp>
        <p:nvSpPr>
          <p:cNvPr id="479" name="Google Shape;479;p68"/>
          <p:cNvSpPr/>
          <p:nvPr/>
        </p:nvSpPr>
        <p:spPr>
          <a:xfrm>
            <a:off x="364225" y="1139600"/>
            <a:ext cx="4098900" cy="36474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
          <p:cNvSpPr/>
          <p:nvPr/>
        </p:nvSpPr>
        <p:spPr>
          <a:xfrm>
            <a:off x="4680925" y="1139600"/>
            <a:ext cx="4098900" cy="36474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8"/>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8"/>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3" name="Google Shape;483;p68"/>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4" name="Google Shape;484;p68"/>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5" name="Google Shape;485;p68"/>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6" name="Google Shape;486;p68"/>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487" name="Shape 487"/>
        <p:cNvGrpSpPr/>
        <p:nvPr/>
      </p:nvGrpSpPr>
      <p:grpSpPr>
        <a:xfrm>
          <a:off x="0" y="0"/>
          <a:ext cx="0" cy="0"/>
          <a:chOff x="0" y="0"/>
          <a:chExt cx="0" cy="0"/>
        </a:xfrm>
      </p:grpSpPr>
      <p:sp>
        <p:nvSpPr>
          <p:cNvPr id="488" name="Google Shape;488;p69"/>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9"/>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9"/>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9"/>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2" name="Google Shape;492;p69"/>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3" name="Google Shape;493;p69"/>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4" name="Google Shape;494;p69"/>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5" name="Google Shape;495;p69"/>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496" name="Shape 496"/>
        <p:cNvGrpSpPr/>
        <p:nvPr/>
      </p:nvGrpSpPr>
      <p:grpSpPr>
        <a:xfrm>
          <a:off x="0" y="0"/>
          <a:ext cx="0" cy="0"/>
          <a:chOff x="0" y="0"/>
          <a:chExt cx="0" cy="0"/>
        </a:xfrm>
      </p:grpSpPr>
      <p:grpSp>
        <p:nvGrpSpPr>
          <p:cNvPr id="497" name="Google Shape;497;p70"/>
          <p:cNvGrpSpPr/>
          <p:nvPr/>
        </p:nvGrpSpPr>
        <p:grpSpPr>
          <a:xfrm>
            <a:off x="364200" y="356774"/>
            <a:ext cx="8415923" cy="4429926"/>
            <a:chOff x="364200" y="356774"/>
            <a:chExt cx="8415923" cy="4429926"/>
          </a:xfrm>
        </p:grpSpPr>
        <p:sp>
          <p:nvSpPr>
            <p:cNvPr id="498" name="Google Shape;498;p70"/>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0"/>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0"/>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70"/>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3" name="Google Shape;503;p70"/>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70"/>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5" name="Google Shape;505;p70"/>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6" name="Google Shape;506;p70"/>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7" name="Google Shape;507;p70"/>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8" name="Google Shape;508;p70"/>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09" name="Shape 509"/>
        <p:cNvGrpSpPr/>
        <p:nvPr/>
      </p:nvGrpSpPr>
      <p:grpSpPr>
        <a:xfrm>
          <a:off x="0" y="0"/>
          <a:ext cx="0" cy="0"/>
          <a:chOff x="0" y="0"/>
          <a:chExt cx="0" cy="0"/>
        </a:xfrm>
      </p:grpSpPr>
      <p:grpSp>
        <p:nvGrpSpPr>
          <p:cNvPr id="510" name="Google Shape;510;p71"/>
          <p:cNvGrpSpPr/>
          <p:nvPr/>
        </p:nvGrpSpPr>
        <p:grpSpPr>
          <a:xfrm>
            <a:off x="364223" y="356774"/>
            <a:ext cx="8415900" cy="4429801"/>
            <a:chOff x="364223" y="356774"/>
            <a:chExt cx="8415900" cy="4429801"/>
          </a:xfrm>
        </p:grpSpPr>
        <p:sp>
          <p:nvSpPr>
            <p:cNvPr id="511" name="Google Shape;511;p71"/>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1"/>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1"/>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1"/>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1"/>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71"/>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7" name="Google Shape;517;p71"/>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8" name="Google Shape;518;p71"/>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9" name="Google Shape;519;p71"/>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0" name="Google Shape;520;p71"/>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1" name="Google Shape;521;p71"/>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2" name="Google Shape;522;p71"/>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3" name="Google Shape;523;p71"/>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4" name="Google Shape;524;p71"/>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25" name="Shape 525"/>
        <p:cNvGrpSpPr/>
        <p:nvPr/>
      </p:nvGrpSpPr>
      <p:grpSpPr>
        <a:xfrm>
          <a:off x="0" y="0"/>
          <a:ext cx="0" cy="0"/>
          <a:chOff x="0" y="0"/>
          <a:chExt cx="0" cy="0"/>
        </a:xfrm>
      </p:grpSpPr>
      <p:grpSp>
        <p:nvGrpSpPr>
          <p:cNvPr id="526" name="Google Shape;526;p72"/>
          <p:cNvGrpSpPr/>
          <p:nvPr/>
        </p:nvGrpSpPr>
        <p:grpSpPr>
          <a:xfrm>
            <a:off x="364200" y="356774"/>
            <a:ext cx="8415923" cy="4429931"/>
            <a:chOff x="364200" y="356774"/>
            <a:chExt cx="8415923" cy="4429931"/>
          </a:xfrm>
        </p:grpSpPr>
        <p:sp>
          <p:nvSpPr>
            <p:cNvPr id="527" name="Google Shape;527;p72"/>
            <p:cNvSpPr/>
            <p:nvPr/>
          </p:nvSpPr>
          <p:spPr>
            <a:xfrm>
              <a:off x="364200" y="3052404"/>
              <a:ext cx="2640600" cy="1734300"/>
            </a:xfrm>
            <a:prstGeom prst="roundRect">
              <a:avLst>
                <a:gd fmla="val 110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2"/>
            <p:cNvSpPr/>
            <p:nvPr/>
          </p:nvSpPr>
          <p:spPr>
            <a:xfrm>
              <a:off x="3198075" y="3052400"/>
              <a:ext cx="2643300" cy="1734300"/>
            </a:xfrm>
            <a:prstGeom prst="roundRect">
              <a:avLst>
                <a:gd fmla="val 1046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a:off x="6034300" y="3052404"/>
              <a:ext cx="2744700" cy="1734300"/>
            </a:xfrm>
            <a:prstGeom prst="roundRect">
              <a:avLst>
                <a:gd fmla="val 1095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2"/>
            <p:cNvSpPr/>
            <p:nvPr/>
          </p:nvSpPr>
          <p:spPr>
            <a:xfrm>
              <a:off x="364200" y="1139605"/>
              <a:ext cx="2640600" cy="1718400"/>
            </a:xfrm>
            <a:prstGeom prst="roundRect">
              <a:avLst>
                <a:gd fmla="val 992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2"/>
            <p:cNvSpPr/>
            <p:nvPr/>
          </p:nvSpPr>
          <p:spPr>
            <a:xfrm>
              <a:off x="3198075" y="1139600"/>
              <a:ext cx="2643300" cy="1718400"/>
            </a:xfrm>
            <a:prstGeom prst="roundRect">
              <a:avLst>
                <a:gd fmla="val 1118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2"/>
            <p:cNvSpPr/>
            <p:nvPr/>
          </p:nvSpPr>
          <p:spPr>
            <a:xfrm>
              <a:off x="6034300" y="1139605"/>
              <a:ext cx="2744700" cy="1718400"/>
            </a:xfrm>
            <a:prstGeom prst="roundRect">
              <a:avLst>
                <a:gd fmla="val 116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72"/>
          <p:cNvSpPr txBox="1"/>
          <p:nvPr>
            <p:ph type="title"/>
          </p:nvPr>
        </p:nvSpPr>
        <p:spPr>
          <a:xfrm>
            <a:off x="7200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35" name="Google Shape;535;p72"/>
          <p:cNvSpPr txBox="1"/>
          <p:nvPr>
            <p:ph idx="1" type="subTitle"/>
          </p:nvPr>
        </p:nvSpPr>
        <p:spPr>
          <a:xfrm>
            <a:off x="7200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6" name="Google Shape;536;p72"/>
          <p:cNvSpPr txBox="1"/>
          <p:nvPr>
            <p:ph idx="2" type="title"/>
          </p:nvPr>
        </p:nvSpPr>
        <p:spPr>
          <a:xfrm>
            <a:off x="3522026"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37" name="Google Shape;537;p72"/>
          <p:cNvSpPr txBox="1"/>
          <p:nvPr>
            <p:ph idx="3" type="subTitle"/>
          </p:nvPr>
        </p:nvSpPr>
        <p:spPr>
          <a:xfrm>
            <a:off x="3522025"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 name="Google Shape;538;p72"/>
          <p:cNvSpPr txBox="1"/>
          <p:nvPr>
            <p:ph idx="4" type="title"/>
          </p:nvPr>
        </p:nvSpPr>
        <p:spPr>
          <a:xfrm>
            <a:off x="6459601" y="1747525"/>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39" name="Google Shape;539;p72"/>
          <p:cNvSpPr txBox="1"/>
          <p:nvPr>
            <p:ph idx="5" type="subTitle"/>
          </p:nvPr>
        </p:nvSpPr>
        <p:spPr>
          <a:xfrm>
            <a:off x="6459600" y="2156925"/>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0" name="Google Shape;540;p72"/>
          <p:cNvSpPr txBox="1"/>
          <p:nvPr>
            <p:ph idx="6" type="title"/>
          </p:nvPr>
        </p:nvSpPr>
        <p:spPr>
          <a:xfrm>
            <a:off x="7200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1" name="Google Shape;541;p72"/>
          <p:cNvSpPr txBox="1"/>
          <p:nvPr>
            <p:ph idx="7" type="subTitle"/>
          </p:nvPr>
        </p:nvSpPr>
        <p:spPr>
          <a:xfrm>
            <a:off x="7200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2" name="Google Shape;542;p72"/>
          <p:cNvSpPr txBox="1"/>
          <p:nvPr>
            <p:ph idx="8" type="title"/>
          </p:nvPr>
        </p:nvSpPr>
        <p:spPr>
          <a:xfrm>
            <a:off x="3522026"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3" name="Google Shape;543;p72"/>
          <p:cNvSpPr txBox="1"/>
          <p:nvPr>
            <p:ph idx="9" type="subTitle"/>
          </p:nvPr>
        </p:nvSpPr>
        <p:spPr>
          <a:xfrm>
            <a:off x="3522025"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4" name="Google Shape;544;p72"/>
          <p:cNvSpPr txBox="1"/>
          <p:nvPr>
            <p:ph idx="13" type="title"/>
          </p:nvPr>
        </p:nvSpPr>
        <p:spPr>
          <a:xfrm>
            <a:off x="6459601" y="3629800"/>
            <a:ext cx="1964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5" name="Google Shape;545;p72"/>
          <p:cNvSpPr txBox="1"/>
          <p:nvPr>
            <p:ph idx="14" type="subTitle"/>
          </p:nvPr>
        </p:nvSpPr>
        <p:spPr>
          <a:xfrm>
            <a:off x="6459600" y="4039200"/>
            <a:ext cx="19644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6" name="Google Shape;546;p72"/>
          <p:cNvSpPr txBox="1"/>
          <p:nvPr>
            <p:ph idx="15"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47" name="Shape 547"/>
        <p:cNvGrpSpPr/>
        <p:nvPr/>
      </p:nvGrpSpPr>
      <p:grpSpPr>
        <a:xfrm>
          <a:off x="0" y="0"/>
          <a:ext cx="0" cy="0"/>
          <a:chOff x="0" y="0"/>
          <a:chExt cx="0" cy="0"/>
        </a:xfrm>
      </p:grpSpPr>
      <p:grpSp>
        <p:nvGrpSpPr>
          <p:cNvPr id="548" name="Google Shape;548;p73"/>
          <p:cNvGrpSpPr/>
          <p:nvPr/>
        </p:nvGrpSpPr>
        <p:grpSpPr>
          <a:xfrm>
            <a:off x="364225" y="356823"/>
            <a:ext cx="8415600" cy="4429951"/>
            <a:chOff x="364225" y="1164375"/>
            <a:chExt cx="8415600" cy="3622200"/>
          </a:xfrm>
        </p:grpSpPr>
        <p:sp>
          <p:nvSpPr>
            <p:cNvPr id="549" name="Google Shape;549;p73"/>
            <p:cNvSpPr/>
            <p:nvPr/>
          </p:nvSpPr>
          <p:spPr>
            <a:xfrm>
              <a:off x="364225" y="1164375"/>
              <a:ext cx="4098900" cy="36222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3"/>
            <p:cNvSpPr/>
            <p:nvPr/>
          </p:nvSpPr>
          <p:spPr>
            <a:xfrm>
              <a:off x="4680925" y="1164375"/>
              <a:ext cx="4098900" cy="3622200"/>
            </a:xfrm>
            <a:prstGeom prst="roundRect">
              <a:avLst>
                <a:gd fmla="val 481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73"/>
          <p:cNvSpPr txBox="1"/>
          <p:nvPr>
            <p:ph hasCustomPrompt="1" type="title"/>
          </p:nvPr>
        </p:nvSpPr>
        <p:spPr>
          <a:xfrm>
            <a:off x="885763"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2" name="Google Shape;552;p73"/>
          <p:cNvSpPr txBox="1"/>
          <p:nvPr>
            <p:ph idx="1" type="subTitle"/>
          </p:nvPr>
        </p:nvSpPr>
        <p:spPr>
          <a:xfrm>
            <a:off x="885763" y="3440156"/>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3" name="Google Shape;553;p73"/>
          <p:cNvSpPr txBox="1"/>
          <p:nvPr>
            <p:ph hasCustomPrompt="1" idx="2" type="title"/>
          </p:nvPr>
        </p:nvSpPr>
        <p:spPr>
          <a:xfrm>
            <a:off x="5160388" y="2734125"/>
            <a:ext cx="3098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4" name="Google Shape;554;p73"/>
          <p:cNvSpPr txBox="1"/>
          <p:nvPr>
            <p:ph idx="3" type="subTitle"/>
          </p:nvPr>
        </p:nvSpPr>
        <p:spPr>
          <a:xfrm>
            <a:off x="5160388" y="3440161"/>
            <a:ext cx="30981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55" name="Shape 555"/>
        <p:cNvGrpSpPr/>
        <p:nvPr/>
      </p:nvGrpSpPr>
      <p:grpSpPr>
        <a:xfrm>
          <a:off x="0" y="0"/>
          <a:ext cx="0" cy="0"/>
          <a:chOff x="0" y="0"/>
          <a:chExt cx="0" cy="0"/>
        </a:xfrm>
      </p:grpSpPr>
      <p:grpSp>
        <p:nvGrpSpPr>
          <p:cNvPr id="556" name="Google Shape;556;p74"/>
          <p:cNvGrpSpPr/>
          <p:nvPr/>
        </p:nvGrpSpPr>
        <p:grpSpPr>
          <a:xfrm>
            <a:off x="364175" y="356775"/>
            <a:ext cx="8415025" cy="4430025"/>
            <a:chOff x="364175" y="356775"/>
            <a:chExt cx="8415025" cy="4430025"/>
          </a:xfrm>
        </p:grpSpPr>
        <p:sp>
          <p:nvSpPr>
            <p:cNvPr id="557" name="Google Shape;557;p74"/>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4"/>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74"/>
          <p:cNvSpPr txBox="1"/>
          <p:nvPr>
            <p:ph type="ctrTitle"/>
          </p:nvPr>
        </p:nvSpPr>
        <p:spPr>
          <a:xfrm>
            <a:off x="2385150" y="540000"/>
            <a:ext cx="4373700" cy="104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0" name="Google Shape;560;p74"/>
          <p:cNvSpPr txBox="1"/>
          <p:nvPr>
            <p:ph idx="1" type="subTitle"/>
          </p:nvPr>
        </p:nvSpPr>
        <p:spPr>
          <a:xfrm>
            <a:off x="2385150" y="2184525"/>
            <a:ext cx="43737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1" name="Google Shape;561;p74"/>
          <p:cNvSpPr txBox="1"/>
          <p:nvPr>
            <p:ph idx="2" type="subTitle"/>
          </p:nvPr>
        </p:nvSpPr>
        <p:spPr>
          <a:xfrm>
            <a:off x="2090853" y="4306375"/>
            <a:ext cx="49623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62" name="Google Shape;562;p74"/>
          <p:cNvSpPr txBox="1"/>
          <p:nvPr/>
        </p:nvSpPr>
        <p:spPr>
          <a:xfrm>
            <a:off x="720000" y="3924375"/>
            <a:ext cx="7704000" cy="37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u="sng">
                <a:solidFill>
                  <a:schemeClr val="accent5"/>
                </a:solidFill>
                <a:latin typeface="Abel"/>
                <a:ea typeface="Abel"/>
                <a:cs typeface="Abel"/>
                <a:sym typeface="Abel"/>
              </a:rPr>
              <a:t>CREDITS:</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This presentation template was created by </a:t>
            </a:r>
            <a:r>
              <a:rPr b="1" lang="en" sz="1100" u="sng">
                <a:solidFill>
                  <a:schemeClr val="accent5"/>
                </a:solidFill>
                <a:latin typeface="Abel"/>
                <a:ea typeface="Abel"/>
                <a:cs typeface="Abel"/>
                <a:sym typeface="Abel"/>
                <a:hlinkClick r:id="rId2">
                  <a:extLst>
                    <a:ext uri="{A12FA001-AC4F-418D-AE19-62706E023703}">
                      <ahyp:hlinkClr val="tx"/>
                    </a:ext>
                  </a:extLst>
                </a:hlinkClick>
              </a:rPr>
              <a:t>Slidesgo</a:t>
            </a:r>
            <a:r>
              <a:rPr b="1" lang="en" sz="1100" u="sng">
                <a:solidFill>
                  <a:schemeClr val="accent5"/>
                </a:solidFill>
                <a:latin typeface="Abel"/>
                <a:ea typeface="Abel"/>
                <a:cs typeface="Abel"/>
                <a:sym typeface="Abel"/>
              </a:rPr>
              <a:t>, </a:t>
            </a:r>
            <a:r>
              <a:rPr lang="en" sz="1100">
                <a:solidFill>
                  <a:schemeClr val="accent1"/>
                </a:solidFill>
                <a:latin typeface="Abel"/>
                <a:ea typeface="Abel"/>
                <a:cs typeface="Abel"/>
                <a:sym typeface="Abel"/>
              </a:rPr>
              <a:t>including icons by </a:t>
            </a:r>
            <a:r>
              <a:rPr b="1" lang="en" sz="1100" u="sng">
                <a:solidFill>
                  <a:schemeClr val="accent5"/>
                </a:solidFill>
                <a:latin typeface="Abel"/>
                <a:ea typeface="Abel"/>
                <a:cs typeface="Abel"/>
                <a:sym typeface="Abel"/>
                <a:hlinkClick r:id="rId3">
                  <a:extLst>
                    <a:ext uri="{A12FA001-AC4F-418D-AE19-62706E023703}">
                      <ahyp:hlinkClr val="tx"/>
                    </a:ext>
                  </a:extLst>
                </a:hlinkClick>
              </a:rPr>
              <a:t>Flaticon</a:t>
            </a:r>
            <a:r>
              <a:rPr b="1" lang="en" sz="1100" u="sng">
                <a:solidFill>
                  <a:schemeClr val="accent5"/>
                </a:solidFill>
                <a:latin typeface="Abel"/>
                <a:ea typeface="Abel"/>
                <a:cs typeface="Abel"/>
                <a:sym typeface="Abel"/>
              </a:rPr>
              <a:t>,</a:t>
            </a:r>
            <a:r>
              <a:rPr b="1" lang="en" sz="1100">
                <a:solidFill>
                  <a:schemeClr val="accent5"/>
                </a:solidFill>
                <a:latin typeface="Abel"/>
                <a:ea typeface="Abel"/>
                <a:cs typeface="Abel"/>
                <a:sym typeface="Abel"/>
              </a:rPr>
              <a:t> </a:t>
            </a:r>
            <a:r>
              <a:rPr lang="en" sz="1100">
                <a:solidFill>
                  <a:schemeClr val="accent1"/>
                </a:solidFill>
                <a:latin typeface="Abel"/>
                <a:ea typeface="Abel"/>
                <a:cs typeface="Abel"/>
                <a:sym typeface="Abel"/>
              </a:rPr>
              <a:t>and infographics &amp; images by </a:t>
            </a:r>
            <a:r>
              <a:rPr b="1" lang="en" sz="1100" u="sng">
                <a:solidFill>
                  <a:schemeClr val="accent5"/>
                </a:solidFill>
                <a:latin typeface="Abel"/>
                <a:ea typeface="Abel"/>
                <a:cs typeface="Abel"/>
                <a:sym typeface="Abel"/>
                <a:hlinkClick r:id="rId4">
                  <a:extLst>
                    <a:ext uri="{A12FA001-AC4F-418D-AE19-62706E023703}">
                      <ahyp:hlinkClr val="tx"/>
                    </a:ext>
                  </a:extLst>
                </a:hlinkClick>
              </a:rPr>
              <a:t>Freepik</a:t>
            </a:r>
            <a:endParaRPr b="1" sz="1100" u="sng">
              <a:solidFill>
                <a:schemeClr val="accent5"/>
              </a:solidFill>
              <a:latin typeface="Abel"/>
              <a:ea typeface="Abel"/>
              <a:cs typeface="Abel"/>
              <a:sym typeface="Abe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563" name="Shape 563"/>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564" name="Shape 564"/>
        <p:cNvGrpSpPr/>
        <p:nvPr/>
      </p:nvGrpSpPr>
      <p:grpSpPr>
        <a:xfrm>
          <a:off x="0" y="0"/>
          <a:ext cx="0" cy="0"/>
          <a:chOff x="0" y="0"/>
          <a:chExt cx="0" cy="0"/>
        </a:xfrm>
      </p:grpSpPr>
      <p:sp>
        <p:nvSpPr>
          <p:cNvPr id="565" name="Google Shape;565;p76"/>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
    <p:bg>
      <p:bgPr>
        <a:solidFill>
          <a:schemeClr val="lt1"/>
        </a:solidFill>
      </p:bgPr>
    </p:bg>
    <p:spTree>
      <p:nvGrpSpPr>
        <p:cNvPr id="566" name="Shape 566"/>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
    <p:bg>
      <p:bgPr>
        <a:solidFill>
          <a:schemeClr val="lt2"/>
        </a:solidFill>
      </p:bgPr>
    </p:bg>
    <p:spTree>
      <p:nvGrpSpPr>
        <p:cNvPr id="567" name="Shape 567"/>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1" name="Shape 571"/>
        <p:cNvGrpSpPr/>
        <p:nvPr/>
      </p:nvGrpSpPr>
      <p:grpSpPr>
        <a:xfrm>
          <a:off x="0" y="0"/>
          <a:ext cx="0" cy="0"/>
          <a:chOff x="0" y="0"/>
          <a:chExt cx="0" cy="0"/>
        </a:xfrm>
      </p:grpSpPr>
      <p:grpSp>
        <p:nvGrpSpPr>
          <p:cNvPr id="572" name="Google Shape;572;p80"/>
          <p:cNvGrpSpPr/>
          <p:nvPr/>
        </p:nvGrpSpPr>
        <p:grpSpPr>
          <a:xfrm>
            <a:off x="364175" y="364200"/>
            <a:ext cx="8415725" cy="4422702"/>
            <a:chOff x="364175" y="364200"/>
            <a:chExt cx="8415725" cy="4422702"/>
          </a:xfrm>
        </p:grpSpPr>
        <p:sp>
          <p:nvSpPr>
            <p:cNvPr id="573" name="Google Shape;573;p80"/>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0"/>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0"/>
            <p:cNvSpPr/>
            <p:nvPr/>
          </p:nvSpPr>
          <p:spPr>
            <a:xfrm>
              <a:off x="364175" y="364200"/>
              <a:ext cx="8415000" cy="32955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80"/>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78" name="Google Shape;578;p80"/>
          <p:cNvSpPr txBox="1"/>
          <p:nvPr>
            <p:ph type="ctrTitle"/>
          </p:nvPr>
        </p:nvSpPr>
        <p:spPr>
          <a:xfrm>
            <a:off x="2288225" y="2851125"/>
            <a:ext cx="4567500" cy="5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9" name="Google Shape;579;p80"/>
          <p:cNvSpPr txBox="1"/>
          <p:nvPr>
            <p:ph idx="2" type="ctrTitle"/>
          </p:nvPr>
        </p:nvSpPr>
        <p:spPr>
          <a:xfrm>
            <a:off x="2288225" y="680775"/>
            <a:ext cx="4567500" cy="20061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0" name="Shape 580"/>
        <p:cNvGrpSpPr/>
        <p:nvPr/>
      </p:nvGrpSpPr>
      <p:grpSpPr>
        <a:xfrm>
          <a:off x="0" y="0"/>
          <a:ext cx="0" cy="0"/>
          <a:chOff x="0" y="0"/>
          <a:chExt cx="0" cy="0"/>
        </a:xfrm>
      </p:grpSpPr>
      <p:grpSp>
        <p:nvGrpSpPr>
          <p:cNvPr id="581" name="Google Shape;581;p81"/>
          <p:cNvGrpSpPr/>
          <p:nvPr/>
        </p:nvGrpSpPr>
        <p:grpSpPr>
          <a:xfrm>
            <a:off x="364200" y="356749"/>
            <a:ext cx="8414700" cy="4429926"/>
            <a:chOff x="364200" y="356749"/>
            <a:chExt cx="8414700" cy="4429926"/>
          </a:xfrm>
        </p:grpSpPr>
        <p:sp>
          <p:nvSpPr>
            <p:cNvPr id="582" name="Google Shape;582;p81"/>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1"/>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1"/>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81"/>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587" name="Google Shape;587;p81"/>
          <p:cNvSpPr txBox="1"/>
          <p:nvPr>
            <p:ph idx="1" type="subTitle"/>
          </p:nvPr>
        </p:nvSpPr>
        <p:spPr>
          <a:xfrm>
            <a:off x="3486475" y="4106775"/>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588" name="Google Shape;588;p81"/>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9" name="Shape 589"/>
        <p:cNvGrpSpPr/>
        <p:nvPr/>
      </p:nvGrpSpPr>
      <p:grpSpPr>
        <a:xfrm>
          <a:off x="0" y="0"/>
          <a:ext cx="0" cy="0"/>
          <a:chOff x="0" y="0"/>
          <a:chExt cx="0" cy="0"/>
        </a:xfrm>
      </p:grpSpPr>
      <p:sp>
        <p:nvSpPr>
          <p:cNvPr id="590" name="Google Shape;590;p82"/>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2"/>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3" name="Google Shape;593;p82"/>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a:lvl1pPr>
            <a:lvl2pPr indent="-317500" lvl="1" marL="914400" rtl="0">
              <a:lnSpc>
                <a:spcPct val="115000"/>
              </a:lnSpc>
              <a:spcBef>
                <a:spcPts val="160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4" name="Shape 594"/>
        <p:cNvGrpSpPr/>
        <p:nvPr/>
      </p:nvGrpSpPr>
      <p:grpSpPr>
        <a:xfrm>
          <a:off x="0" y="0"/>
          <a:ext cx="0" cy="0"/>
          <a:chOff x="0" y="0"/>
          <a:chExt cx="0" cy="0"/>
        </a:xfrm>
      </p:grpSpPr>
      <p:grpSp>
        <p:nvGrpSpPr>
          <p:cNvPr id="595" name="Google Shape;595;p83"/>
          <p:cNvGrpSpPr/>
          <p:nvPr/>
        </p:nvGrpSpPr>
        <p:grpSpPr>
          <a:xfrm>
            <a:off x="364223" y="356774"/>
            <a:ext cx="8415902" cy="4429739"/>
            <a:chOff x="364223" y="356774"/>
            <a:chExt cx="8415902" cy="4429739"/>
          </a:xfrm>
        </p:grpSpPr>
        <p:sp>
          <p:nvSpPr>
            <p:cNvPr id="596" name="Google Shape;596;p8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3"/>
            <p:cNvSpPr/>
            <p:nvPr/>
          </p:nvSpPr>
          <p:spPr>
            <a:xfrm>
              <a:off x="364225" y="1139600"/>
              <a:ext cx="6566400" cy="17574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3"/>
            <p:cNvSpPr/>
            <p:nvPr/>
          </p:nvSpPr>
          <p:spPr>
            <a:xfrm>
              <a:off x="7123775" y="1139600"/>
              <a:ext cx="1656300" cy="17079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p:nvPr/>
          </p:nvSpPr>
          <p:spPr>
            <a:xfrm flipH="1">
              <a:off x="2217625" y="3090300"/>
              <a:ext cx="6562500" cy="1694100"/>
            </a:xfrm>
            <a:prstGeom prst="roundRect">
              <a:avLst>
                <a:gd fmla="val 767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3"/>
            <p:cNvSpPr/>
            <p:nvPr/>
          </p:nvSpPr>
          <p:spPr>
            <a:xfrm flipH="1">
              <a:off x="364264" y="3090312"/>
              <a:ext cx="1656300" cy="1696200"/>
            </a:xfrm>
            <a:prstGeom prst="roundRect">
              <a:avLst>
                <a:gd fmla="val 803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83"/>
          <p:cNvSpPr txBox="1"/>
          <p:nvPr>
            <p:ph idx="1" type="subTitle"/>
          </p:nvPr>
        </p:nvSpPr>
        <p:spPr>
          <a:xfrm>
            <a:off x="555284" y="1714625"/>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02" name="Google Shape;602;p83"/>
          <p:cNvSpPr txBox="1"/>
          <p:nvPr>
            <p:ph idx="2" type="subTitle"/>
          </p:nvPr>
        </p:nvSpPr>
        <p:spPr>
          <a:xfrm>
            <a:off x="7130115" y="3687600"/>
            <a:ext cx="1458600" cy="52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2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03" name="Google Shape;603;p83"/>
          <p:cNvSpPr txBox="1"/>
          <p:nvPr>
            <p:ph idx="3" type="subTitle"/>
          </p:nvPr>
        </p:nvSpPr>
        <p:spPr>
          <a:xfrm>
            <a:off x="2210287" y="1325675"/>
            <a:ext cx="44052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4" name="Google Shape;604;p83"/>
          <p:cNvSpPr txBox="1"/>
          <p:nvPr>
            <p:ph idx="4" type="subTitle"/>
          </p:nvPr>
        </p:nvSpPr>
        <p:spPr>
          <a:xfrm>
            <a:off x="2495287" y="3298650"/>
            <a:ext cx="4405200" cy="130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5" name="Google Shape;605;p83"/>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grpSp>
        <p:nvGrpSpPr>
          <p:cNvPr id="607" name="Google Shape;607;p84"/>
          <p:cNvGrpSpPr/>
          <p:nvPr/>
        </p:nvGrpSpPr>
        <p:grpSpPr>
          <a:xfrm>
            <a:off x="364223" y="356774"/>
            <a:ext cx="8415902" cy="4429926"/>
            <a:chOff x="364223" y="356774"/>
            <a:chExt cx="8415902" cy="4429926"/>
          </a:xfrm>
        </p:grpSpPr>
        <p:sp>
          <p:nvSpPr>
            <p:cNvPr id="608" name="Google Shape;608;p84"/>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4"/>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84"/>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TITLE_ONLY_2">
    <p:spTree>
      <p:nvGrpSpPr>
        <p:cNvPr id="611" name="Shape 611"/>
        <p:cNvGrpSpPr/>
        <p:nvPr/>
      </p:nvGrpSpPr>
      <p:grpSpPr>
        <a:xfrm>
          <a:off x="0" y="0"/>
          <a:ext cx="0" cy="0"/>
          <a:chOff x="0" y="0"/>
          <a:chExt cx="0" cy="0"/>
        </a:xfrm>
      </p:grpSpPr>
      <p:grpSp>
        <p:nvGrpSpPr>
          <p:cNvPr id="612" name="Google Shape;612;p85"/>
          <p:cNvGrpSpPr/>
          <p:nvPr/>
        </p:nvGrpSpPr>
        <p:grpSpPr>
          <a:xfrm>
            <a:off x="364242" y="356775"/>
            <a:ext cx="4846801" cy="4429926"/>
            <a:chOff x="364242" y="356775"/>
            <a:chExt cx="4846801" cy="4429926"/>
          </a:xfrm>
        </p:grpSpPr>
        <p:sp>
          <p:nvSpPr>
            <p:cNvPr id="613" name="Google Shape;613;p85"/>
            <p:cNvSpPr/>
            <p:nvPr/>
          </p:nvSpPr>
          <p:spPr>
            <a:xfrm>
              <a:off x="364242" y="356775"/>
              <a:ext cx="48468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5"/>
            <p:cNvSpPr/>
            <p:nvPr/>
          </p:nvSpPr>
          <p:spPr>
            <a:xfrm>
              <a:off x="364243" y="1139602"/>
              <a:ext cx="48468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85"/>
          <p:cNvSpPr txBox="1"/>
          <p:nvPr>
            <p:ph type="title"/>
          </p:nvPr>
        </p:nvSpPr>
        <p:spPr>
          <a:xfrm>
            <a:off x="569097" y="365303"/>
            <a:ext cx="4436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6" name="Shape 616"/>
        <p:cNvGrpSpPr/>
        <p:nvPr/>
      </p:nvGrpSpPr>
      <p:grpSpPr>
        <a:xfrm>
          <a:off x="0" y="0"/>
          <a:ext cx="0" cy="0"/>
          <a:chOff x="0" y="0"/>
          <a:chExt cx="0" cy="0"/>
        </a:xfrm>
      </p:grpSpPr>
      <p:grpSp>
        <p:nvGrpSpPr>
          <p:cNvPr id="617" name="Google Shape;617;p86"/>
          <p:cNvGrpSpPr/>
          <p:nvPr/>
        </p:nvGrpSpPr>
        <p:grpSpPr>
          <a:xfrm>
            <a:off x="364223" y="356774"/>
            <a:ext cx="8415902" cy="4429926"/>
            <a:chOff x="364223" y="356774"/>
            <a:chExt cx="8415902" cy="4429926"/>
          </a:xfrm>
        </p:grpSpPr>
        <p:sp>
          <p:nvSpPr>
            <p:cNvPr id="618" name="Google Shape;618;p86"/>
            <p:cNvSpPr/>
            <p:nvPr/>
          </p:nvSpPr>
          <p:spPr>
            <a:xfrm>
              <a:off x="364225" y="1139600"/>
              <a:ext cx="8415900" cy="36471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6"/>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86"/>
          <p:cNvSpPr txBox="1"/>
          <p:nvPr>
            <p:ph idx="1" type="subTitle"/>
          </p:nvPr>
        </p:nvSpPr>
        <p:spPr>
          <a:xfrm>
            <a:off x="2281050" y="33003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1" name="Google Shape;621;p86"/>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2" name="Google Shape;622;p86"/>
          <p:cNvSpPr txBox="1"/>
          <p:nvPr>
            <p:ph idx="2" type="subTitle"/>
          </p:nvPr>
        </p:nvSpPr>
        <p:spPr>
          <a:xfrm>
            <a:off x="2281050" y="2213400"/>
            <a:ext cx="4581900" cy="10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ebas Neue"/>
              <a:buNone/>
              <a:defRPr b="1" sz="6000">
                <a:latin typeface="Unica One"/>
                <a:ea typeface="Unica One"/>
                <a:cs typeface="Unica One"/>
                <a:sym typeface="Unic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3" name="Shape 623"/>
        <p:cNvGrpSpPr/>
        <p:nvPr/>
      </p:nvGrpSpPr>
      <p:grpSpPr>
        <a:xfrm>
          <a:off x="0" y="0"/>
          <a:ext cx="0" cy="0"/>
          <a:chOff x="0" y="0"/>
          <a:chExt cx="0" cy="0"/>
        </a:xfrm>
      </p:grpSpPr>
      <p:sp>
        <p:nvSpPr>
          <p:cNvPr id="624" name="Google Shape;624;p87"/>
          <p:cNvSpPr/>
          <p:nvPr/>
        </p:nvSpPr>
        <p:spPr>
          <a:xfrm>
            <a:off x="364225" y="356775"/>
            <a:ext cx="8415000" cy="44298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7"/>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6" name="Shape 626"/>
        <p:cNvGrpSpPr/>
        <p:nvPr/>
      </p:nvGrpSpPr>
      <p:grpSpPr>
        <a:xfrm>
          <a:off x="0" y="0"/>
          <a:ext cx="0" cy="0"/>
          <a:chOff x="0" y="0"/>
          <a:chExt cx="0" cy="0"/>
        </a:xfrm>
      </p:grpSpPr>
      <p:grpSp>
        <p:nvGrpSpPr>
          <p:cNvPr id="627" name="Google Shape;627;p88"/>
          <p:cNvGrpSpPr/>
          <p:nvPr/>
        </p:nvGrpSpPr>
        <p:grpSpPr>
          <a:xfrm>
            <a:off x="364225" y="356823"/>
            <a:ext cx="8415600" cy="4430101"/>
            <a:chOff x="364225" y="356823"/>
            <a:chExt cx="8415600" cy="4430101"/>
          </a:xfrm>
        </p:grpSpPr>
        <p:sp>
          <p:nvSpPr>
            <p:cNvPr id="628" name="Google Shape;628;p88"/>
            <p:cNvSpPr/>
            <p:nvPr/>
          </p:nvSpPr>
          <p:spPr>
            <a:xfrm>
              <a:off x="364225" y="356823"/>
              <a:ext cx="4098900" cy="4430100"/>
            </a:xfrm>
            <a:prstGeom prst="roundRect">
              <a:avLst>
                <a:gd fmla="val 61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8"/>
            <p:cNvSpPr/>
            <p:nvPr/>
          </p:nvSpPr>
          <p:spPr>
            <a:xfrm>
              <a:off x="4680925" y="1604825"/>
              <a:ext cx="4098900" cy="3182100"/>
            </a:xfrm>
            <a:prstGeom prst="roundRect">
              <a:avLst>
                <a:gd fmla="val 721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8"/>
            <p:cNvSpPr/>
            <p:nvPr/>
          </p:nvSpPr>
          <p:spPr>
            <a:xfrm>
              <a:off x="4680925" y="356825"/>
              <a:ext cx="4098900" cy="1054800"/>
            </a:xfrm>
            <a:prstGeom prst="roundRect">
              <a:avLst>
                <a:gd fmla="val 1654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88"/>
          <p:cNvSpPr txBox="1"/>
          <p:nvPr>
            <p:ph idx="1" type="subTitle"/>
          </p:nvPr>
        </p:nvSpPr>
        <p:spPr>
          <a:xfrm>
            <a:off x="5015825" y="2641875"/>
            <a:ext cx="3408300" cy="196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2" name="Google Shape;632;p88"/>
          <p:cNvSpPr txBox="1"/>
          <p:nvPr>
            <p:ph type="title"/>
          </p:nvPr>
        </p:nvSpPr>
        <p:spPr>
          <a:xfrm>
            <a:off x="5015825" y="365300"/>
            <a:ext cx="34083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3" name="Shape 633"/>
        <p:cNvGrpSpPr/>
        <p:nvPr/>
      </p:nvGrpSpPr>
      <p:grpSpPr>
        <a:xfrm>
          <a:off x="0" y="0"/>
          <a:ext cx="0" cy="0"/>
          <a:chOff x="0" y="0"/>
          <a:chExt cx="0" cy="0"/>
        </a:xfrm>
      </p:grpSpPr>
      <p:sp>
        <p:nvSpPr>
          <p:cNvPr id="634" name="Google Shape;634;p89"/>
          <p:cNvSpPr txBox="1"/>
          <p:nvPr>
            <p:ph type="title"/>
          </p:nvPr>
        </p:nvSpPr>
        <p:spPr>
          <a:xfrm>
            <a:off x="720000" y="1516338"/>
            <a:ext cx="3159900" cy="1929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5" name="Shape 635"/>
        <p:cNvGrpSpPr/>
        <p:nvPr/>
      </p:nvGrpSpPr>
      <p:grpSpPr>
        <a:xfrm>
          <a:off x="0" y="0"/>
          <a:ext cx="0" cy="0"/>
          <a:chOff x="0" y="0"/>
          <a:chExt cx="0" cy="0"/>
        </a:xfrm>
      </p:grpSpPr>
      <p:grpSp>
        <p:nvGrpSpPr>
          <p:cNvPr id="636" name="Google Shape;636;p90"/>
          <p:cNvGrpSpPr/>
          <p:nvPr/>
        </p:nvGrpSpPr>
        <p:grpSpPr>
          <a:xfrm>
            <a:off x="364200" y="356775"/>
            <a:ext cx="8415700" cy="4430025"/>
            <a:chOff x="364200" y="356775"/>
            <a:chExt cx="8415700" cy="4430025"/>
          </a:xfrm>
        </p:grpSpPr>
        <p:sp>
          <p:nvSpPr>
            <p:cNvPr id="637" name="Google Shape;637;p90"/>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0"/>
            <p:cNvSpPr/>
            <p:nvPr/>
          </p:nvSpPr>
          <p:spPr>
            <a:xfrm>
              <a:off x="1429200" y="356775"/>
              <a:ext cx="6285600" cy="3320700"/>
            </a:xfrm>
            <a:prstGeom prst="roundRect">
              <a:avLst>
                <a:gd fmla="val 5592"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0"/>
            <p:cNvSpPr/>
            <p:nvPr/>
          </p:nvSpPr>
          <p:spPr>
            <a:xfrm>
              <a:off x="3642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0"/>
            <p:cNvSpPr/>
            <p:nvPr/>
          </p:nvSpPr>
          <p:spPr>
            <a:xfrm>
              <a:off x="7908100" y="356958"/>
              <a:ext cx="871800" cy="33207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90"/>
          <p:cNvSpPr txBox="1"/>
          <p:nvPr>
            <p:ph hasCustomPrompt="1" type="title"/>
          </p:nvPr>
        </p:nvSpPr>
        <p:spPr>
          <a:xfrm>
            <a:off x="1636700" y="1139600"/>
            <a:ext cx="5870700" cy="17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2" name="Google Shape;642;p90"/>
          <p:cNvSpPr txBox="1"/>
          <p:nvPr>
            <p:ph idx="1" type="subTitle"/>
          </p:nvPr>
        </p:nvSpPr>
        <p:spPr>
          <a:xfrm>
            <a:off x="1636700" y="4096300"/>
            <a:ext cx="58707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43" name="Shape 643"/>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644" name="Shape 644"/>
        <p:cNvGrpSpPr/>
        <p:nvPr/>
      </p:nvGrpSpPr>
      <p:grpSpPr>
        <a:xfrm>
          <a:off x="0" y="0"/>
          <a:ext cx="0" cy="0"/>
          <a:chOff x="0" y="0"/>
          <a:chExt cx="0" cy="0"/>
        </a:xfrm>
      </p:grpSpPr>
      <p:grpSp>
        <p:nvGrpSpPr>
          <p:cNvPr id="645" name="Google Shape;645;p92"/>
          <p:cNvGrpSpPr/>
          <p:nvPr/>
        </p:nvGrpSpPr>
        <p:grpSpPr>
          <a:xfrm flipH="1">
            <a:off x="364200" y="356749"/>
            <a:ext cx="8414700" cy="4429926"/>
            <a:chOff x="364200" y="356749"/>
            <a:chExt cx="8414700" cy="4429926"/>
          </a:xfrm>
        </p:grpSpPr>
        <p:sp>
          <p:nvSpPr>
            <p:cNvPr id="646" name="Google Shape;646;p92"/>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2"/>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2"/>
            <p:cNvSpPr/>
            <p:nvPr/>
          </p:nvSpPr>
          <p:spPr>
            <a:xfrm>
              <a:off x="3198000" y="3845575"/>
              <a:ext cx="55809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2"/>
            <p:cNvSpPr/>
            <p:nvPr/>
          </p:nvSpPr>
          <p:spPr>
            <a:xfrm>
              <a:off x="364200" y="38455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92"/>
          <p:cNvSpPr txBox="1"/>
          <p:nvPr>
            <p:ph hasCustomPrompt="1" type="title"/>
          </p:nvPr>
        </p:nvSpPr>
        <p:spPr>
          <a:xfrm>
            <a:off x="6492825" y="1329838"/>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51" name="Google Shape;651;p92"/>
          <p:cNvSpPr txBox="1"/>
          <p:nvPr>
            <p:ph idx="1" type="subTitle"/>
          </p:nvPr>
        </p:nvSpPr>
        <p:spPr>
          <a:xfrm>
            <a:off x="602300" y="4106813"/>
            <a:ext cx="493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652" name="Google Shape;652;p92"/>
          <p:cNvSpPr txBox="1"/>
          <p:nvPr>
            <p:ph idx="2" type="title"/>
          </p:nvPr>
        </p:nvSpPr>
        <p:spPr>
          <a:xfrm>
            <a:off x="703350" y="904138"/>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653" name="Shape 653"/>
        <p:cNvGrpSpPr/>
        <p:nvPr/>
      </p:nvGrpSpPr>
      <p:grpSpPr>
        <a:xfrm>
          <a:off x="0" y="0"/>
          <a:ext cx="0" cy="0"/>
          <a:chOff x="0" y="0"/>
          <a:chExt cx="0" cy="0"/>
        </a:xfrm>
      </p:grpSpPr>
      <p:grpSp>
        <p:nvGrpSpPr>
          <p:cNvPr id="654" name="Google Shape;654;p93"/>
          <p:cNvGrpSpPr/>
          <p:nvPr/>
        </p:nvGrpSpPr>
        <p:grpSpPr>
          <a:xfrm>
            <a:off x="364200" y="356749"/>
            <a:ext cx="8414700" cy="3295501"/>
            <a:chOff x="364200" y="356749"/>
            <a:chExt cx="8414700" cy="3295501"/>
          </a:xfrm>
        </p:grpSpPr>
        <p:sp>
          <p:nvSpPr>
            <p:cNvPr id="655" name="Google Shape;655;p93"/>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3"/>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93"/>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3"/>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3"/>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3"/>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61" name="Google Shape;661;p93"/>
          <p:cNvSpPr txBox="1"/>
          <p:nvPr>
            <p:ph hasCustomPrompt="1" type="title"/>
          </p:nvPr>
        </p:nvSpPr>
        <p:spPr>
          <a:xfrm>
            <a:off x="718350"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62" name="Google Shape;662;p93"/>
          <p:cNvSpPr txBox="1"/>
          <p:nvPr>
            <p:ph idx="2" type="title"/>
          </p:nvPr>
        </p:nvSpPr>
        <p:spPr>
          <a:xfrm>
            <a:off x="3587525"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663" name="Shape 663"/>
        <p:cNvGrpSpPr/>
        <p:nvPr/>
      </p:nvGrpSpPr>
      <p:grpSpPr>
        <a:xfrm>
          <a:off x="0" y="0"/>
          <a:ext cx="0" cy="0"/>
          <a:chOff x="0" y="0"/>
          <a:chExt cx="0" cy="0"/>
        </a:xfrm>
      </p:grpSpPr>
      <p:grpSp>
        <p:nvGrpSpPr>
          <p:cNvPr id="664" name="Google Shape;664;p94"/>
          <p:cNvGrpSpPr/>
          <p:nvPr/>
        </p:nvGrpSpPr>
        <p:grpSpPr>
          <a:xfrm>
            <a:off x="364200" y="356749"/>
            <a:ext cx="8415700" cy="4430153"/>
            <a:chOff x="364200" y="356749"/>
            <a:chExt cx="8415700" cy="4430153"/>
          </a:xfrm>
        </p:grpSpPr>
        <p:sp>
          <p:nvSpPr>
            <p:cNvPr id="665" name="Google Shape;665;p94"/>
            <p:cNvSpPr/>
            <p:nvPr/>
          </p:nvSpPr>
          <p:spPr>
            <a:xfrm>
              <a:off x="364200" y="356750"/>
              <a:ext cx="55305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4"/>
            <p:cNvSpPr/>
            <p:nvPr/>
          </p:nvSpPr>
          <p:spPr>
            <a:xfrm>
              <a:off x="6138675"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4"/>
            <p:cNvSpPr/>
            <p:nvPr/>
          </p:nvSpPr>
          <p:spPr>
            <a:xfrm>
              <a:off x="1429200" y="3845750"/>
              <a:ext cx="62856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4"/>
            <p:cNvSpPr/>
            <p:nvPr/>
          </p:nvSpPr>
          <p:spPr>
            <a:xfrm>
              <a:off x="3642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4"/>
            <p:cNvSpPr/>
            <p:nvPr/>
          </p:nvSpPr>
          <p:spPr>
            <a:xfrm>
              <a:off x="7908100" y="3845802"/>
              <a:ext cx="871800" cy="9411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94"/>
          <p:cNvSpPr txBox="1"/>
          <p:nvPr>
            <p:ph hasCustomPrompt="1" type="title"/>
          </p:nvPr>
        </p:nvSpPr>
        <p:spPr>
          <a:xfrm>
            <a:off x="6492825" y="1329800"/>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71" name="Google Shape;671;p94"/>
          <p:cNvSpPr txBox="1"/>
          <p:nvPr>
            <p:ph idx="2" type="title"/>
          </p:nvPr>
        </p:nvSpPr>
        <p:spPr>
          <a:xfrm>
            <a:off x="703350" y="904100"/>
            <a:ext cx="4836300" cy="204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2" name="Google Shape;672;p94"/>
          <p:cNvSpPr txBox="1"/>
          <p:nvPr>
            <p:ph idx="1" type="subTitle"/>
          </p:nvPr>
        </p:nvSpPr>
        <p:spPr>
          <a:xfrm>
            <a:off x="2288225" y="4113350"/>
            <a:ext cx="45675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2">
    <p:spTree>
      <p:nvGrpSpPr>
        <p:cNvPr id="673" name="Shape 673"/>
        <p:cNvGrpSpPr/>
        <p:nvPr/>
      </p:nvGrpSpPr>
      <p:grpSpPr>
        <a:xfrm>
          <a:off x="0" y="0"/>
          <a:ext cx="0" cy="0"/>
          <a:chOff x="0" y="0"/>
          <a:chExt cx="0" cy="0"/>
        </a:xfrm>
      </p:grpSpPr>
      <p:grpSp>
        <p:nvGrpSpPr>
          <p:cNvPr id="674" name="Google Shape;674;p95"/>
          <p:cNvGrpSpPr/>
          <p:nvPr/>
        </p:nvGrpSpPr>
        <p:grpSpPr>
          <a:xfrm flipH="1">
            <a:off x="364200" y="1491174"/>
            <a:ext cx="8414700" cy="3295501"/>
            <a:chOff x="364200" y="356749"/>
            <a:chExt cx="8414700" cy="3295501"/>
          </a:xfrm>
        </p:grpSpPr>
        <p:sp>
          <p:nvSpPr>
            <p:cNvPr id="675" name="Google Shape;675;p95"/>
            <p:cNvSpPr/>
            <p:nvPr/>
          </p:nvSpPr>
          <p:spPr>
            <a:xfrm>
              <a:off x="3198000" y="356750"/>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5"/>
            <p:cNvSpPr/>
            <p:nvPr/>
          </p:nvSpPr>
          <p:spPr>
            <a:xfrm>
              <a:off x="364200" y="356749"/>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95"/>
          <p:cNvSpPr txBox="1"/>
          <p:nvPr>
            <p:ph hasCustomPrompt="1" type="title"/>
          </p:nvPr>
        </p:nvSpPr>
        <p:spPr>
          <a:xfrm>
            <a:off x="6492825"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78" name="Google Shape;678;p95"/>
          <p:cNvSpPr txBox="1"/>
          <p:nvPr>
            <p:ph idx="1" type="subTitle"/>
          </p:nvPr>
        </p:nvSpPr>
        <p:spPr>
          <a:xfrm>
            <a:off x="720000" y="4106775"/>
            <a:ext cx="48198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679" name="Google Shape;679;p95"/>
          <p:cNvSpPr txBox="1"/>
          <p:nvPr>
            <p:ph idx="2" type="title"/>
          </p:nvPr>
        </p:nvSpPr>
        <p:spPr>
          <a:xfrm>
            <a:off x="719850" y="1892975"/>
            <a:ext cx="48198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0" name="Google Shape;680;p95"/>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5"/>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5"/>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2_1">
    <p:spTree>
      <p:nvGrpSpPr>
        <p:cNvPr id="683" name="Shape 683"/>
        <p:cNvGrpSpPr/>
        <p:nvPr/>
      </p:nvGrpSpPr>
      <p:grpSpPr>
        <a:xfrm>
          <a:off x="0" y="0"/>
          <a:ext cx="0" cy="0"/>
          <a:chOff x="0" y="0"/>
          <a:chExt cx="0" cy="0"/>
        </a:xfrm>
      </p:grpSpPr>
      <p:sp>
        <p:nvSpPr>
          <p:cNvPr id="684" name="Google Shape;684;p96"/>
          <p:cNvSpPr/>
          <p:nvPr/>
        </p:nvSpPr>
        <p:spPr>
          <a:xfrm>
            <a:off x="3198000" y="1491175"/>
            <a:ext cx="5580900" cy="3295500"/>
          </a:xfrm>
          <a:prstGeom prst="roundRect">
            <a:avLst>
              <a:gd fmla="val 5927"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6"/>
          <p:cNvSpPr/>
          <p:nvPr/>
        </p:nvSpPr>
        <p:spPr>
          <a:xfrm>
            <a:off x="364200" y="1491174"/>
            <a:ext cx="2640600" cy="3295500"/>
          </a:xfrm>
          <a:prstGeom prst="roundRect">
            <a:avLst>
              <a:gd fmla="val 848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6"/>
          <p:cNvSpPr/>
          <p:nvPr/>
        </p:nvSpPr>
        <p:spPr>
          <a:xfrm>
            <a:off x="6034500" y="356775"/>
            <a:ext cx="27447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6"/>
          <p:cNvSpPr/>
          <p:nvPr/>
        </p:nvSpPr>
        <p:spPr>
          <a:xfrm>
            <a:off x="364200" y="356775"/>
            <a:ext cx="26406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6"/>
          <p:cNvSpPr/>
          <p:nvPr/>
        </p:nvSpPr>
        <p:spPr>
          <a:xfrm>
            <a:off x="3198000" y="356775"/>
            <a:ext cx="2643300" cy="941100"/>
          </a:xfrm>
          <a:prstGeom prst="roundRect">
            <a:avLst>
              <a:gd fmla="val 22494"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6"/>
          <p:cNvSpPr txBox="1"/>
          <p:nvPr>
            <p:ph hasCustomPrompt="1" type="title"/>
          </p:nvPr>
        </p:nvSpPr>
        <p:spPr>
          <a:xfrm>
            <a:off x="718350" y="2541025"/>
            <a:ext cx="19323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0000"/>
              <a:buNone/>
              <a:defRPr sz="10000">
                <a:solidFill>
                  <a:schemeClr val="lt2"/>
                </a:solidFill>
              </a:defRPr>
            </a:lvl1pPr>
            <a:lvl2pPr lvl="1" rtl="0" algn="ctr">
              <a:spcBef>
                <a:spcPts val="0"/>
              </a:spcBef>
              <a:spcAft>
                <a:spcPts val="0"/>
              </a:spcAft>
              <a:buClr>
                <a:schemeClr val="lt2"/>
              </a:buClr>
              <a:buSzPts val="10000"/>
              <a:buNone/>
              <a:defRPr sz="10000">
                <a:solidFill>
                  <a:schemeClr val="lt2"/>
                </a:solidFill>
              </a:defRPr>
            </a:lvl2pPr>
            <a:lvl3pPr lvl="2" rtl="0" algn="ctr">
              <a:spcBef>
                <a:spcPts val="0"/>
              </a:spcBef>
              <a:spcAft>
                <a:spcPts val="0"/>
              </a:spcAft>
              <a:buClr>
                <a:schemeClr val="lt2"/>
              </a:buClr>
              <a:buSzPts val="10000"/>
              <a:buNone/>
              <a:defRPr sz="10000">
                <a:solidFill>
                  <a:schemeClr val="lt2"/>
                </a:solidFill>
              </a:defRPr>
            </a:lvl3pPr>
            <a:lvl4pPr lvl="3" rtl="0" algn="ctr">
              <a:spcBef>
                <a:spcPts val="0"/>
              </a:spcBef>
              <a:spcAft>
                <a:spcPts val="0"/>
              </a:spcAft>
              <a:buClr>
                <a:schemeClr val="lt2"/>
              </a:buClr>
              <a:buSzPts val="10000"/>
              <a:buNone/>
              <a:defRPr sz="10000">
                <a:solidFill>
                  <a:schemeClr val="lt2"/>
                </a:solidFill>
              </a:defRPr>
            </a:lvl4pPr>
            <a:lvl5pPr lvl="4" rtl="0" algn="ctr">
              <a:spcBef>
                <a:spcPts val="0"/>
              </a:spcBef>
              <a:spcAft>
                <a:spcPts val="0"/>
              </a:spcAft>
              <a:buClr>
                <a:schemeClr val="lt2"/>
              </a:buClr>
              <a:buSzPts val="10000"/>
              <a:buNone/>
              <a:defRPr sz="10000">
                <a:solidFill>
                  <a:schemeClr val="lt2"/>
                </a:solidFill>
              </a:defRPr>
            </a:lvl5pPr>
            <a:lvl6pPr lvl="5" rtl="0" algn="ctr">
              <a:spcBef>
                <a:spcPts val="0"/>
              </a:spcBef>
              <a:spcAft>
                <a:spcPts val="0"/>
              </a:spcAft>
              <a:buClr>
                <a:schemeClr val="lt2"/>
              </a:buClr>
              <a:buSzPts val="10000"/>
              <a:buNone/>
              <a:defRPr sz="10000">
                <a:solidFill>
                  <a:schemeClr val="lt2"/>
                </a:solidFill>
              </a:defRPr>
            </a:lvl6pPr>
            <a:lvl7pPr lvl="6" rtl="0" algn="ctr">
              <a:spcBef>
                <a:spcPts val="0"/>
              </a:spcBef>
              <a:spcAft>
                <a:spcPts val="0"/>
              </a:spcAft>
              <a:buClr>
                <a:schemeClr val="lt2"/>
              </a:buClr>
              <a:buSzPts val="10000"/>
              <a:buNone/>
              <a:defRPr sz="10000">
                <a:solidFill>
                  <a:schemeClr val="lt2"/>
                </a:solidFill>
              </a:defRPr>
            </a:lvl7pPr>
            <a:lvl8pPr lvl="7" rtl="0" algn="ctr">
              <a:spcBef>
                <a:spcPts val="0"/>
              </a:spcBef>
              <a:spcAft>
                <a:spcPts val="0"/>
              </a:spcAft>
              <a:buClr>
                <a:schemeClr val="lt2"/>
              </a:buClr>
              <a:buSzPts val="10000"/>
              <a:buNone/>
              <a:defRPr sz="10000">
                <a:solidFill>
                  <a:schemeClr val="lt2"/>
                </a:solidFill>
              </a:defRPr>
            </a:lvl8pPr>
            <a:lvl9pPr lvl="8" rtl="0" algn="ctr">
              <a:spcBef>
                <a:spcPts val="0"/>
              </a:spcBef>
              <a:spcAft>
                <a:spcPts val="0"/>
              </a:spcAft>
              <a:buClr>
                <a:schemeClr val="lt2"/>
              </a:buClr>
              <a:buSzPts val="10000"/>
              <a:buNone/>
              <a:defRPr sz="10000">
                <a:solidFill>
                  <a:schemeClr val="lt2"/>
                </a:solidFill>
              </a:defRPr>
            </a:lvl9pPr>
          </a:lstStyle>
          <a:p>
            <a:r>
              <a:t>xx%</a:t>
            </a:r>
          </a:p>
        </p:txBody>
      </p:sp>
      <p:sp>
        <p:nvSpPr>
          <p:cNvPr id="690" name="Google Shape;690;p96"/>
          <p:cNvSpPr txBox="1"/>
          <p:nvPr>
            <p:ph idx="1" type="subTitle"/>
          </p:nvPr>
        </p:nvSpPr>
        <p:spPr>
          <a:xfrm>
            <a:off x="3607078" y="4106775"/>
            <a:ext cx="4817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1600"/>
              </a:spcAft>
              <a:buSzPts val="1800"/>
              <a:buNone/>
              <a:defRPr sz="1800"/>
            </a:lvl9pPr>
          </a:lstStyle>
          <a:p/>
        </p:txBody>
      </p:sp>
      <p:sp>
        <p:nvSpPr>
          <p:cNvPr id="691" name="Google Shape;691;p96"/>
          <p:cNvSpPr txBox="1"/>
          <p:nvPr>
            <p:ph idx="2" type="title"/>
          </p:nvPr>
        </p:nvSpPr>
        <p:spPr>
          <a:xfrm>
            <a:off x="3606928" y="1892975"/>
            <a:ext cx="4817400" cy="18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2" name="Shape 692"/>
        <p:cNvGrpSpPr/>
        <p:nvPr/>
      </p:nvGrpSpPr>
      <p:grpSpPr>
        <a:xfrm>
          <a:off x="0" y="0"/>
          <a:ext cx="0" cy="0"/>
          <a:chOff x="0" y="0"/>
          <a:chExt cx="0" cy="0"/>
        </a:xfrm>
      </p:grpSpPr>
      <p:sp>
        <p:nvSpPr>
          <p:cNvPr id="693" name="Google Shape;693;p97"/>
          <p:cNvSpPr/>
          <p:nvPr/>
        </p:nvSpPr>
        <p:spPr>
          <a:xfrm>
            <a:off x="364200" y="356750"/>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7"/>
          <p:cNvSpPr/>
          <p:nvPr/>
        </p:nvSpPr>
        <p:spPr>
          <a:xfrm>
            <a:off x="3198075" y="356750"/>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7"/>
          <p:cNvSpPr/>
          <p:nvPr/>
        </p:nvSpPr>
        <p:spPr>
          <a:xfrm>
            <a:off x="6034300" y="356750"/>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7"/>
          <p:cNvSpPr/>
          <p:nvPr/>
        </p:nvSpPr>
        <p:spPr>
          <a:xfrm>
            <a:off x="364200" y="2690281"/>
            <a:ext cx="26406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7"/>
          <p:cNvSpPr/>
          <p:nvPr/>
        </p:nvSpPr>
        <p:spPr>
          <a:xfrm>
            <a:off x="3198075" y="2690275"/>
            <a:ext cx="26433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7"/>
          <p:cNvSpPr/>
          <p:nvPr/>
        </p:nvSpPr>
        <p:spPr>
          <a:xfrm>
            <a:off x="6034300" y="2690281"/>
            <a:ext cx="2744700" cy="2096400"/>
          </a:xfrm>
          <a:prstGeom prst="roundRect">
            <a:avLst>
              <a:gd fmla="val 811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7"/>
          <p:cNvSpPr txBox="1"/>
          <p:nvPr>
            <p:ph type="title"/>
          </p:nvPr>
        </p:nvSpPr>
        <p:spPr>
          <a:xfrm>
            <a:off x="573825"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0" name="Google Shape;700;p97"/>
          <p:cNvSpPr txBox="1"/>
          <p:nvPr>
            <p:ph hasCustomPrompt="1" idx="2" type="title"/>
          </p:nvPr>
        </p:nvSpPr>
        <p:spPr>
          <a:xfrm>
            <a:off x="573834" y="456270"/>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1" name="Google Shape;701;p97"/>
          <p:cNvSpPr txBox="1"/>
          <p:nvPr>
            <p:ph idx="1" type="subTitle"/>
          </p:nvPr>
        </p:nvSpPr>
        <p:spPr>
          <a:xfrm>
            <a:off x="573825"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02" name="Google Shape;702;p97"/>
          <p:cNvSpPr txBox="1"/>
          <p:nvPr>
            <p:ph idx="3" type="title"/>
          </p:nvPr>
        </p:nvSpPr>
        <p:spPr>
          <a:xfrm>
            <a:off x="3460827" y="1260458"/>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3" name="Google Shape;703;p97"/>
          <p:cNvSpPr txBox="1"/>
          <p:nvPr>
            <p:ph hasCustomPrompt="1" idx="4" type="title"/>
          </p:nvPr>
        </p:nvSpPr>
        <p:spPr>
          <a:xfrm>
            <a:off x="3460827"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4" name="Google Shape;704;p97"/>
          <p:cNvSpPr txBox="1"/>
          <p:nvPr>
            <p:ph idx="5" type="subTitle"/>
          </p:nvPr>
        </p:nvSpPr>
        <p:spPr>
          <a:xfrm>
            <a:off x="3460827" y="1632873"/>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05" name="Google Shape;705;p97"/>
          <p:cNvSpPr txBox="1"/>
          <p:nvPr>
            <p:ph idx="6" type="title"/>
          </p:nvPr>
        </p:nvSpPr>
        <p:spPr>
          <a:xfrm>
            <a:off x="6341926" y="1260458"/>
            <a:ext cx="22806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6" name="Google Shape;706;p97"/>
          <p:cNvSpPr txBox="1"/>
          <p:nvPr>
            <p:ph hasCustomPrompt="1" idx="7" type="title"/>
          </p:nvPr>
        </p:nvSpPr>
        <p:spPr>
          <a:xfrm>
            <a:off x="6341926" y="456270"/>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7" name="Google Shape;707;p97"/>
          <p:cNvSpPr txBox="1"/>
          <p:nvPr>
            <p:ph idx="8" type="subTitle"/>
          </p:nvPr>
        </p:nvSpPr>
        <p:spPr>
          <a:xfrm>
            <a:off x="6341926" y="1632873"/>
            <a:ext cx="22806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08" name="Google Shape;708;p97"/>
          <p:cNvSpPr txBox="1"/>
          <p:nvPr>
            <p:ph idx="9" type="title"/>
          </p:nvPr>
        </p:nvSpPr>
        <p:spPr>
          <a:xfrm>
            <a:off x="573670"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9" name="Google Shape;709;p97"/>
          <p:cNvSpPr txBox="1"/>
          <p:nvPr>
            <p:ph hasCustomPrompt="1" idx="13" type="title"/>
          </p:nvPr>
        </p:nvSpPr>
        <p:spPr>
          <a:xfrm>
            <a:off x="573670" y="2812829"/>
            <a:ext cx="1282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0" name="Google Shape;710;p97"/>
          <p:cNvSpPr txBox="1"/>
          <p:nvPr>
            <p:ph idx="14" type="subTitle"/>
          </p:nvPr>
        </p:nvSpPr>
        <p:spPr>
          <a:xfrm>
            <a:off x="573670"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11" name="Google Shape;711;p97"/>
          <p:cNvSpPr txBox="1"/>
          <p:nvPr>
            <p:ph idx="15" type="title"/>
          </p:nvPr>
        </p:nvSpPr>
        <p:spPr>
          <a:xfrm>
            <a:off x="3460827"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2" name="Google Shape;712;p97"/>
          <p:cNvSpPr txBox="1"/>
          <p:nvPr>
            <p:ph hasCustomPrompt="1" idx="16" type="title"/>
          </p:nvPr>
        </p:nvSpPr>
        <p:spPr>
          <a:xfrm>
            <a:off x="3460827"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3" name="Google Shape;713;p97"/>
          <p:cNvSpPr txBox="1"/>
          <p:nvPr>
            <p:ph idx="17" type="subTitle"/>
          </p:nvPr>
        </p:nvSpPr>
        <p:spPr>
          <a:xfrm>
            <a:off x="3460827"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14" name="Google Shape;714;p97"/>
          <p:cNvSpPr txBox="1"/>
          <p:nvPr>
            <p:ph idx="18" type="title"/>
          </p:nvPr>
        </p:nvSpPr>
        <p:spPr>
          <a:xfrm>
            <a:off x="6341926" y="3617017"/>
            <a:ext cx="2221500" cy="575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5" name="Google Shape;715;p97"/>
          <p:cNvSpPr txBox="1"/>
          <p:nvPr>
            <p:ph hasCustomPrompt="1" idx="19" type="title"/>
          </p:nvPr>
        </p:nvSpPr>
        <p:spPr>
          <a:xfrm>
            <a:off x="6341926" y="2812829"/>
            <a:ext cx="12126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97"/>
          <p:cNvSpPr txBox="1"/>
          <p:nvPr>
            <p:ph idx="20" type="subTitle"/>
          </p:nvPr>
        </p:nvSpPr>
        <p:spPr>
          <a:xfrm>
            <a:off x="6341926" y="3989432"/>
            <a:ext cx="2221500" cy="5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17" name="Shape 717"/>
        <p:cNvGrpSpPr/>
        <p:nvPr/>
      </p:nvGrpSpPr>
      <p:grpSpPr>
        <a:xfrm>
          <a:off x="0" y="0"/>
          <a:ext cx="0" cy="0"/>
          <a:chOff x="0" y="0"/>
          <a:chExt cx="0" cy="0"/>
        </a:xfrm>
      </p:grpSpPr>
      <p:grpSp>
        <p:nvGrpSpPr>
          <p:cNvPr id="718" name="Google Shape;718;p98"/>
          <p:cNvGrpSpPr/>
          <p:nvPr/>
        </p:nvGrpSpPr>
        <p:grpSpPr>
          <a:xfrm>
            <a:off x="364175" y="356775"/>
            <a:ext cx="8415025" cy="4430025"/>
            <a:chOff x="364175" y="356775"/>
            <a:chExt cx="8415025" cy="4430025"/>
          </a:xfrm>
        </p:grpSpPr>
        <p:sp>
          <p:nvSpPr>
            <p:cNvPr id="719" name="Google Shape;719;p98"/>
            <p:cNvSpPr/>
            <p:nvPr/>
          </p:nvSpPr>
          <p:spPr>
            <a:xfrm>
              <a:off x="364200" y="3870900"/>
              <a:ext cx="8415000" cy="9159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8"/>
            <p:cNvSpPr/>
            <p:nvPr/>
          </p:nvSpPr>
          <p:spPr>
            <a:xfrm>
              <a:off x="364175" y="356775"/>
              <a:ext cx="8415000" cy="33210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98"/>
          <p:cNvSpPr txBox="1"/>
          <p:nvPr>
            <p:ph type="title"/>
          </p:nvPr>
        </p:nvSpPr>
        <p:spPr>
          <a:xfrm>
            <a:off x="2289738" y="40716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2" name="Google Shape;722;p98"/>
          <p:cNvSpPr txBox="1"/>
          <p:nvPr>
            <p:ph idx="1" type="subTitle"/>
          </p:nvPr>
        </p:nvSpPr>
        <p:spPr>
          <a:xfrm>
            <a:off x="2289925" y="1034850"/>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creen">
  <p:cSld name="BLANK_1_1_1">
    <p:spTree>
      <p:nvGrpSpPr>
        <p:cNvPr id="723" name="Shape 723"/>
        <p:cNvGrpSpPr/>
        <p:nvPr/>
      </p:nvGrpSpPr>
      <p:grpSpPr>
        <a:xfrm>
          <a:off x="0" y="0"/>
          <a:ext cx="0" cy="0"/>
          <a:chOff x="0" y="0"/>
          <a:chExt cx="0" cy="0"/>
        </a:xfrm>
      </p:grpSpPr>
      <p:sp>
        <p:nvSpPr>
          <p:cNvPr id="724" name="Google Shape;724;p99"/>
          <p:cNvSpPr/>
          <p:nvPr/>
        </p:nvSpPr>
        <p:spPr>
          <a:xfrm>
            <a:off x="364200" y="3573225"/>
            <a:ext cx="8415000" cy="1213500"/>
          </a:xfrm>
          <a:prstGeom prst="roundRect">
            <a:avLst>
              <a:gd fmla="val 19466"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9"/>
          <p:cNvSpPr/>
          <p:nvPr/>
        </p:nvSpPr>
        <p:spPr>
          <a:xfrm>
            <a:off x="364175" y="356775"/>
            <a:ext cx="8415000" cy="2937300"/>
          </a:xfrm>
          <a:prstGeom prst="roundRect">
            <a:avLst>
              <a:gd fmla="val 473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txBox="1"/>
          <p:nvPr>
            <p:ph type="title"/>
          </p:nvPr>
        </p:nvSpPr>
        <p:spPr>
          <a:xfrm>
            <a:off x="2290038" y="3827627"/>
            <a:ext cx="4563900" cy="70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7" name="Google Shape;727;p99"/>
          <p:cNvSpPr txBox="1"/>
          <p:nvPr>
            <p:ph idx="1" type="subTitle"/>
          </p:nvPr>
        </p:nvSpPr>
        <p:spPr>
          <a:xfrm>
            <a:off x="2290050" y="839325"/>
            <a:ext cx="4563900" cy="19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728" name="Shape 728"/>
        <p:cNvGrpSpPr/>
        <p:nvPr/>
      </p:nvGrpSpPr>
      <p:grpSpPr>
        <a:xfrm>
          <a:off x="0" y="0"/>
          <a:ext cx="0" cy="0"/>
          <a:chOff x="0" y="0"/>
          <a:chExt cx="0" cy="0"/>
        </a:xfrm>
      </p:grpSpPr>
      <p:sp>
        <p:nvSpPr>
          <p:cNvPr id="729" name="Google Shape;729;p100"/>
          <p:cNvSpPr/>
          <p:nvPr/>
        </p:nvSpPr>
        <p:spPr>
          <a:xfrm>
            <a:off x="364225" y="1139600"/>
            <a:ext cx="4098900" cy="2282700"/>
          </a:xfrm>
          <a:prstGeom prst="roundRect">
            <a:avLst>
              <a:gd fmla="val 897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0"/>
          <p:cNvSpPr/>
          <p:nvPr/>
        </p:nvSpPr>
        <p:spPr>
          <a:xfrm>
            <a:off x="4680925" y="1139600"/>
            <a:ext cx="4098900" cy="2282700"/>
          </a:xfrm>
          <a:prstGeom prst="roundRect">
            <a:avLst>
              <a:gd fmla="val 72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0"/>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0"/>
          <p:cNvSpPr txBox="1"/>
          <p:nvPr>
            <p:ph idx="1" type="subTitle"/>
          </p:nvPr>
        </p:nvSpPr>
        <p:spPr>
          <a:xfrm>
            <a:off x="720000"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3" name="Google Shape;733;p100"/>
          <p:cNvSpPr txBox="1"/>
          <p:nvPr>
            <p:ph idx="2" type="subTitle"/>
          </p:nvPr>
        </p:nvSpPr>
        <p:spPr>
          <a:xfrm>
            <a:off x="5028775" y="2021325"/>
            <a:ext cx="3403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4" name="Google Shape;734;p100"/>
          <p:cNvSpPr txBox="1"/>
          <p:nvPr>
            <p:ph type="title"/>
          </p:nvPr>
        </p:nvSpPr>
        <p:spPr>
          <a:xfrm>
            <a:off x="720000"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5" name="Google Shape;735;p100"/>
          <p:cNvSpPr txBox="1"/>
          <p:nvPr>
            <p:ph idx="3" type="title"/>
          </p:nvPr>
        </p:nvSpPr>
        <p:spPr>
          <a:xfrm>
            <a:off x="5028775" y="1534375"/>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6" name="Google Shape;736;p100"/>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7" name="Google Shape;737;p100"/>
          <p:cNvSpPr/>
          <p:nvPr/>
        </p:nvSpPr>
        <p:spPr>
          <a:xfrm>
            <a:off x="364225" y="3615375"/>
            <a:ext cx="4098900" cy="1171500"/>
          </a:xfrm>
          <a:prstGeom prst="roundRect">
            <a:avLst>
              <a:gd fmla="val 1638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0"/>
          <p:cNvSpPr/>
          <p:nvPr/>
        </p:nvSpPr>
        <p:spPr>
          <a:xfrm>
            <a:off x="4680925" y="3615375"/>
            <a:ext cx="4098900" cy="1171500"/>
          </a:xfrm>
          <a:prstGeom prst="roundRect">
            <a:avLst>
              <a:gd fmla="val 13069"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739" name="Shape 739"/>
        <p:cNvGrpSpPr/>
        <p:nvPr/>
      </p:nvGrpSpPr>
      <p:grpSpPr>
        <a:xfrm>
          <a:off x="0" y="0"/>
          <a:ext cx="0" cy="0"/>
          <a:chOff x="0" y="0"/>
          <a:chExt cx="0" cy="0"/>
        </a:xfrm>
      </p:grpSpPr>
      <p:sp>
        <p:nvSpPr>
          <p:cNvPr id="740" name="Google Shape;740;p101"/>
          <p:cNvSpPr/>
          <p:nvPr/>
        </p:nvSpPr>
        <p:spPr>
          <a:xfrm>
            <a:off x="364225" y="1139775"/>
            <a:ext cx="4098900" cy="3647100"/>
          </a:xfrm>
          <a:prstGeom prst="roundRect">
            <a:avLst>
              <a:gd fmla="val 617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1"/>
          <p:cNvSpPr/>
          <p:nvPr/>
        </p:nvSpPr>
        <p:spPr>
          <a:xfrm>
            <a:off x="4680925" y="1139775"/>
            <a:ext cx="4098900" cy="3647100"/>
          </a:xfrm>
          <a:prstGeom prst="roundRect">
            <a:avLst>
              <a:gd fmla="val 5928"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1"/>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1"/>
          <p:cNvSpPr txBox="1"/>
          <p:nvPr>
            <p:ph idx="1" type="subTitle"/>
          </p:nvPr>
        </p:nvSpPr>
        <p:spPr>
          <a:xfrm>
            <a:off x="720000"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4" name="Google Shape;744;p101"/>
          <p:cNvSpPr txBox="1"/>
          <p:nvPr>
            <p:ph idx="2" type="subTitle"/>
          </p:nvPr>
        </p:nvSpPr>
        <p:spPr>
          <a:xfrm>
            <a:off x="5028775" y="3799200"/>
            <a:ext cx="34032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5" name="Google Shape;745;p101"/>
          <p:cNvSpPr txBox="1"/>
          <p:nvPr>
            <p:ph type="title"/>
          </p:nvPr>
        </p:nvSpPr>
        <p:spPr>
          <a:xfrm>
            <a:off x="720000"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6" name="Google Shape;746;p101"/>
          <p:cNvSpPr txBox="1"/>
          <p:nvPr>
            <p:ph idx="3" type="title"/>
          </p:nvPr>
        </p:nvSpPr>
        <p:spPr>
          <a:xfrm>
            <a:off x="5028775" y="3403200"/>
            <a:ext cx="3403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7" name="Google Shape;747;p101"/>
          <p:cNvSpPr txBox="1"/>
          <p:nvPr>
            <p:ph idx="4"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748" name="Shape 748"/>
        <p:cNvGrpSpPr/>
        <p:nvPr/>
      </p:nvGrpSpPr>
      <p:grpSpPr>
        <a:xfrm>
          <a:off x="0" y="0"/>
          <a:ext cx="0" cy="0"/>
          <a:chOff x="0" y="0"/>
          <a:chExt cx="0" cy="0"/>
        </a:xfrm>
      </p:grpSpPr>
      <p:grpSp>
        <p:nvGrpSpPr>
          <p:cNvPr id="749" name="Google Shape;749;p102"/>
          <p:cNvGrpSpPr/>
          <p:nvPr/>
        </p:nvGrpSpPr>
        <p:grpSpPr>
          <a:xfrm>
            <a:off x="364200" y="356774"/>
            <a:ext cx="8415923" cy="4429926"/>
            <a:chOff x="364200" y="356774"/>
            <a:chExt cx="8415923" cy="4429926"/>
          </a:xfrm>
        </p:grpSpPr>
        <p:sp>
          <p:nvSpPr>
            <p:cNvPr id="750" name="Google Shape;750;p102"/>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2"/>
            <p:cNvSpPr/>
            <p:nvPr/>
          </p:nvSpPr>
          <p:spPr>
            <a:xfrm>
              <a:off x="364200" y="1139600"/>
              <a:ext cx="26379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2"/>
            <p:cNvSpPr/>
            <p:nvPr/>
          </p:nvSpPr>
          <p:spPr>
            <a:xfrm>
              <a:off x="3198075" y="1139600"/>
              <a:ext cx="26433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2"/>
            <p:cNvSpPr/>
            <p:nvPr/>
          </p:nvSpPr>
          <p:spPr>
            <a:xfrm>
              <a:off x="6034600" y="1139600"/>
              <a:ext cx="2744700" cy="3647100"/>
            </a:xfrm>
            <a:prstGeom prst="roundRect">
              <a:avLst>
                <a:gd fmla="val 6863"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02"/>
          <p:cNvSpPr txBox="1"/>
          <p:nvPr>
            <p:ph type="title"/>
          </p:nvPr>
        </p:nvSpPr>
        <p:spPr>
          <a:xfrm>
            <a:off x="7200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55" name="Google Shape;755;p102"/>
          <p:cNvSpPr txBox="1"/>
          <p:nvPr>
            <p:ph idx="1" type="subTitle"/>
          </p:nvPr>
        </p:nvSpPr>
        <p:spPr>
          <a:xfrm>
            <a:off x="7200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6" name="Google Shape;756;p102"/>
          <p:cNvSpPr txBox="1"/>
          <p:nvPr>
            <p:ph idx="2"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7" name="Google Shape;757;p102"/>
          <p:cNvSpPr txBox="1"/>
          <p:nvPr>
            <p:ph idx="3" type="title"/>
          </p:nvPr>
        </p:nvSpPr>
        <p:spPr>
          <a:xfrm>
            <a:off x="361725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58" name="Google Shape;758;p102"/>
          <p:cNvSpPr txBox="1"/>
          <p:nvPr>
            <p:ph idx="4" type="subTitle"/>
          </p:nvPr>
        </p:nvSpPr>
        <p:spPr>
          <a:xfrm>
            <a:off x="361725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9" name="Google Shape;759;p102"/>
          <p:cNvSpPr txBox="1"/>
          <p:nvPr>
            <p:ph idx="5" type="title"/>
          </p:nvPr>
        </p:nvSpPr>
        <p:spPr>
          <a:xfrm>
            <a:off x="6514500" y="2465775"/>
            <a:ext cx="190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1"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60" name="Google Shape;760;p102"/>
          <p:cNvSpPr txBox="1"/>
          <p:nvPr>
            <p:ph idx="6" type="subTitle"/>
          </p:nvPr>
        </p:nvSpPr>
        <p:spPr>
          <a:xfrm>
            <a:off x="6514500" y="2993475"/>
            <a:ext cx="1909500" cy="12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61" name="Shape 761"/>
        <p:cNvGrpSpPr/>
        <p:nvPr/>
      </p:nvGrpSpPr>
      <p:grpSpPr>
        <a:xfrm>
          <a:off x="0" y="0"/>
          <a:ext cx="0" cy="0"/>
          <a:chOff x="0" y="0"/>
          <a:chExt cx="0" cy="0"/>
        </a:xfrm>
      </p:grpSpPr>
      <p:grpSp>
        <p:nvGrpSpPr>
          <p:cNvPr id="762" name="Google Shape;762;p103"/>
          <p:cNvGrpSpPr/>
          <p:nvPr/>
        </p:nvGrpSpPr>
        <p:grpSpPr>
          <a:xfrm>
            <a:off x="364223" y="356774"/>
            <a:ext cx="8415900" cy="4429801"/>
            <a:chOff x="364223" y="356774"/>
            <a:chExt cx="8415900" cy="4429801"/>
          </a:xfrm>
        </p:grpSpPr>
        <p:sp>
          <p:nvSpPr>
            <p:cNvPr id="763" name="Google Shape;763;p103"/>
            <p:cNvSpPr/>
            <p:nvPr/>
          </p:nvSpPr>
          <p:spPr>
            <a:xfrm>
              <a:off x="36422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3"/>
            <p:cNvSpPr/>
            <p:nvPr/>
          </p:nvSpPr>
          <p:spPr>
            <a:xfrm>
              <a:off x="4681075" y="1141575"/>
              <a:ext cx="4098900" cy="17184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3"/>
            <p:cNvSpPr/>
            <p:nvPr/>
          </p:nvSpPr>
          <p:spPr>
            <a:xfrm>
              <a:off x="36422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3"/>
            <p:cNvSpPr/>
            <p:nvPr/>
          </p:nvSpPr>
          <p:spPr>
            <a:xfrm>
              <a:off x="4681075" y="3052275"/>
              <a:ext cx="4098900" cy="1734300"/>
            </a:xfrm>
            <a:prstGeom prst="roundRect">
              <a:avLst>
                <a:gd fmla="val 10055"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3"/>
            <p:cNvSpPr/>
            <p:nvPr/>
          </p:nvSpPr>
          <p:spPr>
            <a:xfrm>
              <a:off x="364223" y="356774"/>
              <a:ext cx="8415900" cy="589800"/>
            </a:xfrm>
            <a:prstGeom prst="roundRect">
              <a:avLst>
                <a:gd fmla="val 27101" name="adj"/>
              </a:avLst>
            </a:prstGeom>
            <a:solidFill>
              <a:schemeClr val="lt1"/>
            </a:solidFill>
            <a:ln>
              <a:noFill/>
            </a:ln>
            <a:effectLst>
              <a:outerShdw blurRad="314325" rotWithShape="0" algn="bl" dir="3420000" dist="1143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103"/>
          <p:cNvSpPr txBox="1"/>
          <p:nvPr>
            <p:ph type="title"/>
          </p:nvPr>
        </p:nvSpPr>
        <p:spPr>
          <a:xfrm>
            <a:off x="1387277"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69" name="Google Shape;769;p103"/>
          <p:cNvSpPr txBox="1"/>
          <p:nvPr>
            <p:ph idx="1" type="subTitle"/>
          </p:nvPr>
        </p:nvSpPr>
        <p:spPr>
          <a:xfrm>
            <a:off x="1387275" y="1883200"/>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0" name="Google Shape;770;p103"/>
          <p:cNvSpPr txBox="1"/>
          <p:nvPr>
            <p:ph idx="2" type="title"/>
          </p:nvPr>
        </p:nvSpPr>
        <p:spPr>
          <a:xfrm>
            <a:off x="1387277"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1" name="Google Shape;771;p103"/>
          <p:cNvSpPr txBox="1"/>
          <p:nvPr>
            <p:ph idx="3" type="subTitle"/>
          </p:nvPr>
        </p:nvSpPr>
        <p:spPr>
          <a:xfrm>
            <a:off x="1387275"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2" name="Google Shape;772;p103"/>
          <p:cNvSpPr txBox="1"/>
          <p:nvPr>
            <p:ph idx="4" type="title"/>
          </p:nvPr>
        </p:nvSpPr>
        <p:spPr>
          <a:xfrm>
            <a:off x="5683202" y="147380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3" name="Google Shape;773;p103"/>
          <p:cNvSpPr txBox="1"/>
          <p:nvPr>
            <p:ph idx="5" type="subTitle"/>
          </p:nvPr>
        </p:nvSpPr>
        <p:spPr>
          <a:xfrm>
            <a:off x="5683200" y="1938859"/>
            <a:ext cx="2740800" cy="5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4" name="Google Shape;774;p103"/>
          <p:cNvSpPr txBox="1"/>
          <p:nvPr>
            <p:ph idx="6" type="title"/>
          </p:nvPr>
        </p:nvSpPr>
        <p:spPr>
          <a:xfrm>
            <a:off x="5683202" y="3409550"/>
            <a:ext cx="2740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5" name="Google Shape;775;p103"/>
          <p:cNvSpPr txBox="1"/>
          <p:nvPr>
            <p:ph idx="7" type="subTitle"/>
          </p:nvPr>
        </p:nvSpPr>
        <p:spPr>
          <a:xfrm>
            <a:off x="5683200" y="3818950"/>
            <a:ext cx="27408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6" name="Google Shape;776;p103"/>
          <p:cNvSpPr txBox="1"/>
          <p:nvPr>
            <p:ph idx="8" type="title"/>
          </p:nvPr>
        </p:nvSpPr>
        <p:spPr>
          <a:xfrm>
            <a:off x="720000" y="365302"/>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36"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0" Type="http://schemas.openxmlformats.org/officeDocument/2006/relationships/theme" Target="../theme/theme2.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5" Type="http://schemas.openxmlformats.org/officeDocument/2006/relationships/slideLayout" Target="../slideLayouts/slideLayout80.xml"/><Relationship Id="rId6" Type="http://schemas.openxmlformats.org/officeDocument/2006/relationships/slideLayout" Target="../slideLayouts/slideLayout81.xml"/><Relationship Id="rId29" Type="http://schemas.openxmlformats.org/officeDocument/2006/relationships/slideLayout" Target="../slideLayouts/slideLayout104.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11" Type="http://schemas.openxmlformats.org/officeDocument/2006/relationships/slideLayout" Target="../slideLayouts/slideLayout86.xml"/><Relationship Id="rId33" Type="http://schemas.openxmlformats.org/officeDocument/2006/relationships/slideLayout" Target="../slideLayouts/slideLayout108.xml"/><Relationship Id="rId10" Type="http://schemas.openxmlformats.org/officeDocument/2006/relationships/slideLayout" Target="../slideLayouts/slideLayout85.xml"/><Relationship Id="rId32" Type="http://schemas.openxmlformats.org/officeDocument/2006/relationships/slideLayout" Target="../slideLayouts/slideLayout107.xml"/><Relationship Id="rId13" Type="http://schemas.openxmlformats.org/officeDocument/2006/relationships/slideLayout" Target="../slideLayouts/slideLayout88.xml"/><Relationship Id="rId35" Type="http://schemas.openxmlformats.org/officeDocument/2006/relationships/slideLayout" Target="../slideLayouts/slideLayout110.xml"/><Relationship Id="rId12" Type="http://schemas.openxmlformats.org/officeDocument/2006/relationships/slideLayout" Target="../slideLayouts/slideLayout87.xml"/><Relationship Id="rId34" Type="http://schemas.openxmlformats.org/officeDocument/2006/relationships/slideLayout" Target="../slideLayouts/slideLayout109.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36" Type="http://schemas.openxmlformats.org/officeDocument/2006/relationships/theme" Target="../theme/theme7.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0.xml"/><Relationship Id="rId22" Type="http://schemas.openxmlformats.org/officeDocument/2006/relationships/slideLayout" Target="../slideLayouts/slideLayout132.xml"/><Relationship Id="rId21" Type="http://schemas.openxmlformats.org/officeDocument/2006/relationships/slideLayout" Target="../slideLayouts/slideLayout131.xml"/><Relationship Id="rId24" Type="http://schemas.openxmlformats.org/officeDocument/2006/relationships/slideLayout" Target="../slideLayouts/slideLayout134.xml"/><Relationship Id="rId23" Type="http://schemas.openxmlformats.org/officeDocument/2006/relationships/slideLayout" Target="../slideLayouts/slideLayout133.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6" Type="http://schemas.openxmlformats.org/officeDocument/2006/relationships/slideLayout" Target="../slideLayouts/slideLayout136.xml"/><Relationship Id="rId25" Type="http://schemas.openxmlformats.org/officeDocument/2006/relationships/slideLayout" Target="../slideLayouts/slideLayout135.xml"/><Relationship Id="rId28" Type="http://schemas.openxmlformats.org/officeDocument/2006/relationships/slideLayout" Target="../slideLayouts/slideLayout138.xml"/><Relationship Id="rId27" Type="http://schemas.openxmlformats.org/officeDocument/2006/relationships/slideLayout" Target="../slideLayouts/slideLayout137.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29" Type="http://schemas.openxmlformats.org/officeDocument/2006/relationships/slideLayout" Target="../slideLayouts/slideLayout139.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31" Type="http://schemas.openxmlformats.org/officeDocument/2006/relationships/slideLayout" Target="../slideLayouts/slideLayout141.xml"/><Relationship Id="rId30" Type="http://schemas.openxmlformats.org/officeDocument/2006/relationships/slideLayout" Target="../slideLayouts/slideLayout140.xml"/><Relationship Id="rId11" Type="http://schemas.openxmlformats.org/officeDocument/2006/relationships/slideLayout" Target="../slideLayouts/slideLayout121.xml"/><Relationship Id="rId33" Type="http://schemas.openxmlformats.org/officeDocument/2006/relationships/slideLayout" Target="../slideLayouts/slideLayout143.xml"/><Relationship Id="rId10" Type="http://schemas.openxmlformats.org/officeDocument/2006/relationships/slideLayout" Target="../slideLayouts/slideLayout120.xml"/><Relationship Id="rId32" Type="http://schemas.openxmlformats.org/officeDocument/2006/relationships/slideLayout" Target="../slideLayouts/slideLayout142.xml"/><Relationship Id="rId13" Type="http://schemas.openxmlformats.org/officeDocument/2006/relationships/slideLayout" Target="../slideLayouts/slideLayout123.xml"/><Relationship Id="rId35" Type="http://schemas.openxmlformats.org/officeDocument/2006/relationships/slideLayout" Target="../slideLayouts/slideLayout145.xml"/><Relationship Id="rId12" Type="http://schemas.openxmlformats.org/officeDocument/2006/relationships/slideLayout" Target="../slideLayouts/slideLayout122.xml"/><Relationship Id="rId34" Type="http://schemas.openxmlformats.org/officeDocument/2006/relationships/slideLayout" Target="../slideLayouts/slideLayout144.xml"/><Relationship Id="rId15" Type="http://schemas.openxmlformats.org/officeDocument/2006/relationships/slideLayout" Target="../slideLayouts/slideLayout125.xml"/><Relationship Id="rId14" Type="http://schemas.openxmlformats.org/officeDocument/2006/relationships/slideLayout" Target="../slideLayouts/slideLayout124.xml"/><Relationship Id="rId36" Type="http://schemas.openxmlformats.org/officeDocument/2006/relationships/theme" Target="../theme/theme5.xml"/><Relationship Id="rId17" Type="http://schemas.openxmlformats.org/officeDocument/2006/relationships/slideLayout" Target="../slideLayouts/slideLayout127.xml"/><Relationship Id="rId16" Type="http://schemas.openxmlformats.org/officeDocument/2006/relationships/slideLayout" Target="../slideLayouts/slideLayout126.xml"/><Relationship Id="rId19" Type="http://schemas.openxmlformats.org/officeDocument/2006/relationships/slideLayout" Target="../slideLayouts/slideLayout129.xml"/><Relationship Id="rId18"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5.xml"/><Relationship Id="rId22" Type="http://schemas.openxmlformats.org/officeDocument/2006/relationships/slideLayout" Target="../slideLayouts/slideLayout167.xml"/><Relationship Id="rId21" Type="http://schemas.openxmlformats.org/officeDocument/2006/relationships/slideLayout" Target="../slideLayouts/slideLayout166.xml"/><Relationship Id="rId24" Type="http://schemas.openxmlformats.org/officeDocument/2006/relationships/slideLayout" Target="../slideLayouts/slideLayout169.xml"/><Relationship Id="rId23" Type="http://schemas.openxmlformats.org/officeDocument/2006/relationships/slideLayout" Target="../slideLayouts/slideLayout168.xml"/><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26" Type="http://schemas.openxmlformats.org/officeDocument/2006/relationships/slideLayout" Target="../slideLayouts/slideLayout171.xml"/><Relationship Id="rId25" Type="http://schemas.openxmlformats.org/officeDocument/2006/relationships/slideLayout" Target="../slideLayouts/slideLayout170.xml"/><Relationship Id="rId28" Type="http://schemas.openxmlformats.org/officeDocument/2006/relationships/slideLayout" Target="../slideLayouts/slideLayout173.xml"/><Relationship Id="rId27" Type="http://schemas.openxmlformats.org/officeDocument/2006/relationships/slideLayout" Target="../slideLayouts/slideLayout172.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29" Type="http://schemas.openxmlformats.org/officeDocument/2006/relationships/slideLayout" Target="../slideLayouts/slideLayout174.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1" Type="http://schemas.openxmlformats.org/officeDocument/2006/relationships/slideLayout" Target="../slideLayouts/slideLayout176.xml"/><Relationship Id="rId30" Type="http://schemas.openxmlformats.org/officeDocument/2006/relationships/slideLayout" Target="../slideLayouts/slideLayout175.xml"/><Relationship Id="rId11" Type="http://schemas.openxmlformats.org/officeDocument/2006/relationships/slideLayout" Target="../slideLayouts/slideLayout156.xml"/><Relationship Id="rId33" Type="http://schemas.openxmlformats.org/officeDocument/2006/relationships/slideLayout" Target="../slideLayouts/slideLayout178.xml"/><Relationship Id="rId10" Type="http://schemas.openxmlformats.org/officeDocument/2006/relationships/slideLayout" Target="../slideLayouts/slideLayout155.xml"/><Relationship Id="rId32" Type="http://schemas.openxmlformats.org/officeDocument/2006/relationships/slideLayout" Target="../slideLayouts/slideLayout177.xml"/><Relationship Id="rId13" Type="http://schemas.openxmlformats.org/officeDocument/2006/relationships/slideLayout" Target="../slideLayouts/slideLayout158.xml"/><Relationship Id="rId35" Type="http://schemas.openxmlformats.org/officeDocument/2006/relationships/slideLayout" Target="../slideLayouts/slideLayout180.xml"/><Relationship Id="rId12" Type="http://schemas.openxmlformats.org/officeDocument/2006/relationships/slideLayout" Target="../slideLayouts/slideLayout157.xml"/><Relationship Id="rId34" Type="http://schemas.openxmlformats.org/officeDocument/2006/relationships/slideLayout" Target="../slideLayouts/slideLayout179.xml"/><Relationship Id="rId15" Type="http://schemas.openxmlformats.org/officeDocument/2006/relationships/slideLayout" Target="../slideLayouts/slideLayout160.xml"/><Relationship Id="rId14" Type="http://schemas.openxmlformats.org/officeDocument/2006/relationships/slideLayout" Target="../slideLayouts/slideLayout159.xml"/><Relationship Id="rId36" Type="http://schemas.openxmlformats.org/officeDocument/2006/relationships/theme" Target="../theme/theme4.xml"/><Relationship Id="rId17" Type="http://schemas.openxmlformats.org/officeDocument/2006/relationships/slideLayout" Target="../slideLayouts/slideLayout162.xml"/><Relationship Id="rId16" Type="http://schemas.openxmlformats.org/officeDocument/2006/relationships/slideLayout" Target="../slideLayouts/slideLayout161.xml"/><Relationship Id="rId19" Type="http://schemas.openxmlformats.org/officeDocument/2006/relationships/slideLayout" Target="../slideLayouts/slideLayout164.xml"/><Relationship Id="rId18"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52" name="Google Shape;52;p1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28" name="Shape 328"/>
        <p:cNvGrpSpPr/>
        <p:nvPr/>
      </p:nvGrpSpPr>
      <p:grpSpPr>
        <a:xfrm>
          <a:off x="0" y="0"/>
          <a:ext cx="0" cy="0"/>
          <a:chOff x="0" y="0"/>
          <a:chExt cx="0" cy="0"/>
        </a:xfrm>
      </p:grpSpPr>
      <p:sp>
        <p:nvSpPr>
          <p:cNvPr id="329" name="Google Shape;329;p4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330" name="Google Shape;330;p49"/>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68" name="Shape 568"/>
        <p:cNvGrpSpPr/>
        <p:nvPr/>
      </p:nvGrpSpPr>
      <p:grpSpPr>
        <a:xfrm>
          <a:off x="0" y="0"/>
          <a:ext cx="0" cy="0"/>
          <a:chOff x="0" y="0"/>
          <a:chExt cx="0" cy="0"/>
        </a:xfrm>
      </p:grpSpPr>
      <p:sp>
        <p:nvSpPr>
          <p:cNvPr id="569" name="Google Shape;569;p7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570" name="Google Shape;570;p79"/>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46" name="Shape 846"/>
        <p:cNvGrpSpPr/>
        <p:nvPr/>
      </p:nvGrpSpPr>
      <p:grpSpPr>
        <a:xfrm>
          <a:off x="0" y="0"/>
          <a:ext cx="0" cy="0"/>
          <a:chOff x="0" y="0"/>
          <a:chExt cx="0" cy="0"/>
        </a:xfrm>
      </p:grpSpPr>
      <p:sp>
        <p:nvSpPr>
          <p:cNvPr id="847" name="Google Shape;847;p11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848" name="Google Shape;848;p115"/>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124" name="Shape 1124"/>
        <p:cNvGrpSpPr/>
        <p:nvPr/>
      </p:nvGrpSpPr>
      <p:grpSpPr>
        <a:xfrm>
          <a:off x="0" y="0"/>
          <a:ext cx="0" cy="0"/>
          <a:chOff x="0" y="0"/>
          <a:chExt cx="0" cy="0"/>
        </a:xfrm>
      </p:grpSpPr>
      <p:sp>
        <p:nvSpPr>
          <p:cNvPr id="1125" name="Google Shape;1125;p15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1pPr>
            <a:lvl2pPr lvl="1"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2pPr>
            <a:lvl3pPr lvl="2"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3pPr>
            <a:lvl4pPr lvl="3"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4pPr>
            <a:lvl5pPr lvl="4"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5pPr>
            <a:lvl6pPr lvl="5"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6pPr>
            <a:lvl7pPr lvl="6"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7pPr>
            <a:lvl8pPr lvl="7"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8pPr>
            <a:lvl9pPr lvl="8" rtl="0">
              <a:spcBef>
                <a:spcPts val="0"/>
              </a:spcBef>
              <a:spcAft>
                <a:spcPts val="0"/>
              </a:spcAft>
              <a:buClr>
                <a:schemeClr val="accent1"/>
              </a:buClr>
              <a:buSzPts val="2800"/>
              <a:buFont typeface="Unica One"/>
              <a:buNone/>
              <a:defRPr sz="2800">
                <a:solidFill>
                  <a:schemeClr val="accent1"/>
                </a:solidFill>
                <a:latin typeface="Unica One"/>
                <a:ea typeface="Unica One"/>
                <a:cs typeface="Unica One"/>
                <a:sym typeface="Unica One"/>
              </a:defRPr>
            </a:lvl9pPr>
          </a:lstStyle>
          <a:p/>
        </p:txBody>
      </p:sp>
      <p:sp>
        <p:nvSpPr>
          <p:cNvPr id="1126" name="Google Shape;1126;p15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Abel"/>
              <a:buChar char="●"/>
              <a:defRPr>
                <a:solidFill>
                  <a:schemeClr val="accent1"/>
                </a:solidFill>
                <a:latin typeface="Abel"/>
                <a:ea typeface="Abel"/>
                <a:cs typeface="Abel"/>
                <a:sym typeface="Abel"/>
              </a:defRPr>
            </a:lvl1pPr>
            <a:lvl2pPr indent="-317500" lvl="1" marL="914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2pPr>
            <a:lvl3pPr indent="-317500" lvl="2" marL="1371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3pPr>
            <a:lvl4pPr indent="-317500" lvl="3" marL="18288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4pPr>
            <a:lvl5pPr indent="-317500" lvl="4" marL="22860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5pPr>
            <a:lvl6pPr indent="-317500" lvl="5" marL="27432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6pPr>
            <a:lvl7pPr indent="-317500" lvl="6" marL="32004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7pPr>
            <a:lvl8pPr indent="-317500" lvl="7" marL="3657600" rtl="0">
              <a:lnSpc>
                <a:spcPct val="100000"/>
              </a:lnSpc>
              <a:spcBef>
                <a:spcPts val="1600"/>
              </a:spcBef>
              <a:spcAft>
                <a:spcPts val="0"/>
              </a:spcAft>
              <a:buClr>
                <a:schemeClr val="accent1"/>
              </a:buClr>
              <a:buSzPts val="1400"/>
              <a:buFont typeface="Abel"/>
              <a:buChar char="○"/>
              <a:defRPr>
                <a:solidFill>
                  <a:schemeClr val="accent1"/>
                </a:solidFill>
                <a:latin typeface="Abel"/>
                <a:ea typeface="Abel"/>
                <a:cs typeface="Abel"/>
                <a:sym typeface="Abel"/>
              </a:defRPr>
            </a:lvl8pPr>
            <a:lvl9pPr indent="-317500" lvl="8" marL="4114800" rtl="0">
              <a:lnSpc>
                <a:spcPct val="100000"/>
              </a:lnSpc>
              <a:spcBef>
                <a:spcPts val="1600"/>
              </a:spcBef>
              <a:spcAft>
                <a:spcPts val="1600"/>
              </a:spcAft>
              <a:buClr>
                <a:schemeClr val="accent1"/>
              </a:buClr>
              <a:buSzPts val="1400"/>
              <a:buFont typeface="Abel"/>
              <a:buChar char="■"/>
              <a:defRPr>
                <a:solidFill>
                  <a:schemeClr val="accen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9.xml"/><Relationship Id="rId3" Type="http://schemas.openxmlformats.org/officeDocument/2006/relationships/hyperlink" Target="https://youtu.be/y6VJBeZEDZU?t=49" TargetMode="External"/><Relationship Id="rId4" Type="http://schemas.openxmlformats.org/officeDocument/2006/relationships/hyperlink" Target="https://github.com/neovim/neovim" TargetMode="External"/><Relationship Id="rId9" Type="http://schemas.openxmlformats.org/officeDocument/2006/relationships/hyperlink" Target="https://appletree.or.kr/quick_reference_cards/Unix-Linux/vim-modes-transition-diagram.svg" TargetMode="External"/><Relationship Id="rId5" Type="http://schemas.openxmlformats.org/officeDocument/2006/relationships/hyperlink" Target="https://www.youtube.com/watch?v=X6AR2RMB5tE" TargetMode="External"/><Relationship Id="rId6" Type="http://schemas.openxmlformats.org/officeDocument/2006/relationships/hyperlink" Target="https://github.com/vim/vim" TargetMode="External"/><Relationship Id="rId7" Type="http://schemas.openxmlformats.org/officeDocument/2006/relationships/hyperlink" Target="https://en.wikipedia.org/wiki/Ken_Thompson" TargetMode="External"/><Relationship Id="rId8" Type="http://schemas.openxmlformats.org/officeDocument/2006/relationships/hyperlink" Target="https://vimwiki.github.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87"/>
          <p:cNvSpPr txBox="1"/>
          <p:nvPr>
            <p:ph idx="2" type="ctrTitle"/>
          </p:nvPr>
        </p:nvSpPr>
        <p:spPr>
          <a:xfrm>
            <a:off x="1751675" y="673225"/>
            <a:ext cx="5640600" cy="20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rPr>
              <a:t>CompSci </a:t>
            </a:r>
            <a:r>
              <a:rPr lang="en"/>
              <a:t>club </a:t>
            </a:r>
            <a:endParaRPr b="1">
              <a:solidFill>
                <a:schemeClr val="accent4"/>
              </a:solidFill>
            </a:endParaRPr>
          </a:p>
        </p:txBody>
      </p:sp>
      <p:sp>
        <p:nvSpPr>
          <p:cNvPr id="1407" name="Google Shape;1407;p187"/>
          <p:cNvSpPr txBox="1"/>
          <p:nvPr>
            <p:ph idx="1" type="subTitle"/>
          </p:nvPr>
        </p:nvSpPr>
        <p:spPr>
          <a:xfrm>
            <a:off x="2288250" y="4113350"/>
            <a:ext cx="45675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 Henry! He is going to take over today’s presentation and discuss Vim with you!</a:t>
            </a:r>
            <a:endParaRPr/>
          </a:p>
        </p:txBody>
      </p:sp>
      <p:sp>
        <p:nvSpPr>
          <p:cNvPr id="1408" name="Google Shape;1408;p187"/>
          <p:cNvSpPr txBox="1"/>
          <p:nvPr>
            <p:ph type="ctrTitle"/>
          </p:nvPr>
        </p:nvSpPr>
        <p:spPr>
          <a:xfrm>
            <a:off x="1537050" y="2806425"/>
            <a:ext cx="6069900" cy="5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VIM</a:t>
            </a:r>
            <a:endParaRPr/>
          </a:p>
        </p:txBody>
      </p:sp>
      <p:cxnSp>
        <p:nvCxnSpPr>
          <p:cNvPr id="1409" name="Google Shape;1409;p187"/>
          <p:cNvCxnSpPr/>
          <p:nvPr/>
        </p:nvCxnSpPr>
        <p:spPr>
          <a:xfrm>
            <a:off x="2178750" y="2742875"/>
            <a:ext cx="4786500" cy="0"/>
          </a:xfrm>
          <a:prstGeom prst="straightConnector1">
            <a:avLst/>
          </a:prstGeom>
          <a:noFill/>
          <a:ln cap="flat" cmpd="sng" w="19050">
            <a:solidFill>
              <a:schemeClr val="lt2"/>
            </a:solidFill>
            <a:prstDash val="solid"/>
            <a:round/>
            <a:headEnd len="med" w="med" type="oval"/>
            <a:tailEnd len="med" w="med" type="oval"/>
          </a:ln>
        </p:spPr>
      </p:cxnSp>
      <p:pic>
        <p:nvPicPr>
          <p:cNvPr id="1410" name="Google Shape;1410;p187"/>
          <p:cNvPicPr preferRelativeResize="0"/>
          <p:nvPr/>
        </p:nvPicPr>
        <p:blipFill>
          <a:blip r:embed="rId3">
            <a:alphaModFix/>
          </a:blip>
          <a:stretch>
            <a:fillRect/>
          </a:stretch>
        </p:blipFill>
        <p:spPr>
          <a:xfrm>
            <a:off x="7888900" y="3909288"/>
            <a:ext cx="856325" cy="856325"/>
          </a:xfrm>
          <a:prstGeom prst="rect">
            <a:avLst/>
          </a:prstGeom>
          <a:noFill/>
          <a:ln>
            <a:noFill/>
          </a:ln>
        </p:spPr>
      </p:pic>
      <p:pic>
        <p:nvPicPr>
          <p:cNvPr id="1411" name="Google Shape;1411;p187"/>
          <p:cNvPicPr preferRelativeResize="0"/>
          <p:nvPr/>
        </p:nvPicPr>
        <p:blipFill rotWithShape="1">
          <a:blip r:embed="rId4">
            <a:alphaModFix/>
          </a:blip>
          <a:srcRect b="0" l="14227" r="12811" t="0"/>
          <a:stretch/>
        </p:blipFill>
        <p:spPr>
          <a:xfrm>
            <a:off x="463661" y="3957989"/>
            <a:ext cx="689400" cy="7071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96"/>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Vim as a Modal Editor</a:t>
            </a:r>
            <a:endParaRPr/>
          </a:p>
        </p:txBody>
      </p:sp>
      <p:sp>
        <p:nvSpPr>
          <p:cNvPr id="1482" name="Google Shape;1482;p196"/>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Modal -&gt; </a:t>
            </a:r>
            <a:r>
              <a:rPr i="1" lang="en" sz="2000"/>
              <a:t>Of, relating to, or characteristic of a mode.</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rPr lang="en" sz="2000"/>
              <a:t>Vim has different modes</a:t>
            </a:r>
            <a:endParaRPr sz="2000"/>
          </a:p>
          <a:p>
            <a:pPr indent="-355600" lvl="0" marL="457200" rtl="0" algn="l">
              <a:spcBef>
                <a:spcPts val="1600"/>
              </a:spcBef>
              <a:spcAft>
                <a:spcPts val="0"/>
              </a:spcAft>
              <a:buSzPts val="2000"/>
              <a:buChar char="-"/>
            </a:pPr>
            <a:r>
              <a:rPr lang="en" sz="2000"/>
              <a:t>Normal, Insert, Visual, Command, Terminal</a:t>
            </a:r>
            <a:endParaRPr sz="2000"/>
          </a:p>
          <a:p>
            <a:pPr indent="-355600" lvl="0" marL="457200" rtl="0" algn="l">
              <a:spcBef>
                <a:spcPts val="0"/>
              </a:spcBef>
              <a:spcAft>
                <a:spcPts val="0"/>
              </a:spcAft>
              <a:buSzPts val="2000"/>
              <a:buChar char="-"/>
            </a:pPr>
            <a:r>
              <a:rPr lang="en" sz="2000"/>
              <a:t>Keys do different things in each of these modes</a:t>
            </a:r>
            <a:endParaRPr sz="2000"/>
          </a:p>
          <a:p>
            <a:pPr indent="0" lvl="0" marL="0" rtl="0" algn="l">
              <a:spcBef>
                <a:spcPts val="1600"/>
              </a:spcBef>
              <a:spcAft>
                <a:spcPts val="160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197"/>
          <p:cNvPicPr preferRelativeResize="0"/>
          <p:nvPr/>
        </p:nvPicPr>
        <p:blipFill rotWithShape="1">
          <a:blip r:embed="rId3">
            <a:alphaModFix/>
          </a:blip>
          <a:srcRect b="18005" l="0" r="21383" t="0"/>
          <a:stretch/>
        </p:blipFill>
        <p:spPr>
          <a:xfrm>
            <a:off x="0" y="0"/>
            <a:ext cx="8991599" cy="527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98"/>
          <p:cNvSpPr txBox="1"/>
          <p:nvPr>
            <p:ph type="title"/>
          </p:nvPr>
        </p:nvSpPr>
        <p:spPr>
          <a:xfrm>
            <a:off x="2169301" y="4071600"/>
            <a:ext cx="48054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Because who doesn’t love some interactivity</a:t>
            </a:r>
            <a:endParaRPr/>
          </a:p>
        </p:txBody>
      </p:sp>
      <p:sp>
        <p:nvSpPr>
          <p:cNvPr id="1493" name="Google Shape;1493;p198"/>
          <p:cNvSpPr txBox="1"/>
          <p:nvPr>
            <p:ph idx="1" type="subTitle"/>
          </p:nvPr>
        </p:nvSpPr>
        <p:spPr>
          <a:xfrm>
            <a:off x="1159200" y="1004950"/>
            <a:ext cx="6825600" cy="19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Unica One"/>
                <a:ea typeface="Unica One"/>
                <a:cs typeface="Unica One"/>
                <a:sym typeface="Unica One"/>
              </a:rPr>
              <a:t>Now, moving onto </a:t>
            </a:r>
            <a:endParaRPr sz="4000">
              <a:latin typeface="Unica One"/>
              <a:ea typeface="Unica One"/>
              <a:cs typeface="Unica One"/>
              <a:sym typeface="Unica One"/>
            </a:endParaRPr>
          </a:p>
          <a:p>
            <a:pPr indent="0" lvl="0" marL="0" rtl="0" algn="ctr">
              <a:spcBef>
                <a:spcPts val="1600"/>
              </a:spcBef>
              <a:spcAft>
                <a:spcPts val="1600"/>
              </a:spcAft>
              <a:buNone/>
            </a:pPr>
            <a:r>
              <a:rPr b="1" lang="en" sz="6000">
                <a:solidFill>
                  <a:schemeClr val="accent2"/>
                </a:solidFill>
                <a:latin typeface="Unica One"/>
                <a:ea typeface="Unica One"/>
                <a:cs typeface="Unica One"/>
                <a:sym typeface="Unica One"/>
              </a:rPr>
              <a:t>Hands-on with vim</a:t>
            </a:r>
            <a:endParaRPr b="1" sz="6000">
              <a:solidFill>
                <a:schemeClr val="accent2"/>
              </a:solidFill>
              <a:latin typeface="Unica One"/>
              <a:ea typeface="Unica One"/>
              <a:cs typeface="Unica One"/>
              <a:sym typeface="Unic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99"/>
          <p:cNvSpPr txBox="1"/>
          <p:nvPr>
            <p:ph idx="1" type="body"/>
          </p:nvPr>
        </p:nvSpPr>
        <p:spPr>
          <a:xfrm>
            <a:off x="720000" y="1367575"/>
            <a:ext cx="3852000" cy="222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  - move the cursor left</a:t>
            </a:r>
            <a:endParaRPr sz="1900"/>
          </a:p>
          <a:p>
            <a:pPr indent="-349250" lvl="0" marL="457200" rtl="0" algn="l">
              <a:spcBef>
                <a:spcPts val="0"/>
              </a:spcBef>
              <a:spcAft>
                <a:spcPts val="0"/>
              </a:spcAft>
              <a:buSzPts val="1900"/>
              <a:buChar char="-"/>
            </a:pPr>
            <a:r>
              <a:rPr lang="en" sz="1900"/>
              <a:t>j   - move the cursor down</a:t>
            </a:r>
            <a:endParaRPr sz="1900"/>
          </a:p>
          <a:p>
            <a:pPr indent="-349250" lvl="0" marL="457200" rtl="0" algn="l">
              <a:spcBef>
                <a:spcPts val="0"/>
              </a:spcBef>
              <a:spcAft>
                <a:spcPts val="0"/>
              </a:spcAft>
              <a:buSzPts val="1900"/>
              <a:buChar char="-"/>
            </a:pPr>
            <a:r>
              <a:rPr lang="en" sz="1900"/>
              <a:t>k  - move the cursor up</a:t>
            </a:r>
            <a:endParaRPr sz="1900"/>
          </a:p>
          <a:p>
            <a:pPr indent="-349250" lvl="0" marL="457200" rtl="0" algn="l">
              <a:spcBef>
                <a:spcPts val="0"/>
              </a:spcBef>
              <a:spcAft>
                <a:spcPts val="0"/>
              </a:spcAft>
              <a:buSzPts val="1900"/>
              <a:buChar char="-"/>
            </a:pPr>
            <a:r>
              <a:rPr lang="en" sz="1900"/>
              <a:t>l   - move the cursor right</a:t>
            </a:r>
            <a:endParaRPr sz="1900"/>
          </a:p>
          <a:p>
            <a:pPr indent="-349250" lvl="0" marL="457200" rtl="0" algn="l">
              <a:spcBef>
                <a:spcPts val="0"/>
              </a:spcBef>
              <a:spcAft>
                <a:spcPts val="0"/>
              </a:spcAft>
              <a:buSzPts val="1900"/>
              <a:buChar char="-"/>
            </a:pPr>
            <a:r>
              <a:rPr lang="en" sz="1900"/>
              <a:t>w</a:t>
            </a:r>
            <a:r>
              <a:rPr lang="en" sz="1900"/>
              <a:t> - move forward a word</a:t>
            </a:r>
            <a:endParaRPr sz="1900"/>
          </a:p>
          <a:p>
            <a:pPr indent="-349250" lvl="0" marL="457200" rtl="0" algn="l">
              <a:spcBef>
                <a:spcPts val="0"/>
              </a:spcBef>
              <a:spcAft>
                <a:spcPts val="0"/>
              </a:spcAft>
              <a:buSzPts val="1900"/>
              <a:buChar char="-"/>
            </a:pPr>
            <a:r>
              <a:rPr lang="en" sz="1900"/>
              <a:t>b</a:t>
            </a:r>
            <a:r>
              <a:rPr lang="en" sz="1900"/>
              <a:t>  - move back a word</a:t>
            </a:r>
            <a:endParaRPr sz="1900"/>
          </a:p>
          <a:p>
            <a:pPr indent="0" lvl="0" marL="457200" rtl="0" algn="l">
              <a:spcBef>
                <a:spcPts val="1600"/>
              </a:spcBef>
              <a:spcAft>
                <a:spcPts val="1600"/>
              </a:spcAft>
              <a:buNone/>
            </a:pPr>
            <a:r>
              <a:t/>
            </a:r>
            <a:endParaRPr sz="1900"/>
          </a:p>
        </p:txBody>
      </p:sp>
      <p:sp>
        <p:nvSpPr>
          <p:cNvPr id="1499" name="Google Shape;1499;p199"/>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 Commands + (demonstration time???)</a:t>
            </a:r>
            <a:endParaRPr/>
          </a:p>
        </p:txBody>
      </p:sp>
      <p:sp>
        <p:nvSpPr>
          <p:cNvPr id="1500" name="Google Shape;1500;p199"/>
          <p:cNvSpPr txBox="1"/>
          <p:nvPr>
            <p:ph idx="1" type="body"/>
          </p:nvPr>
        </p:nvSpPr>
        <p:spPr>
          <a:xfrm>
            <a:off x="4572000" y="1367575"/>
            <a:ext cx="3852000" cy="222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a:t>
            </a:r>
            <a:r>
              <a:rPr lang="en" sz="1900"/>
              <a:t>            - (NORMAL-&gt;INSERT)</a:t>
            </a:r>
            <a:endParaRPr sz="1900"/>
          </a:p>
          <a:p>
            <a:pPr indent="-349250" lvl="0" marL="457200" rtl="0" algn="l">
              <a:spcBef>
                <a:spcPts val="0"/>
              </a:spcBef>
              <a:spcAft>
                <a:spcPts val="0"/>
              </a:spcAft>
              <a:buSzPts val="1900"/>
              <a:buChar char="-"/>
            </a:pPr>
            <a:r>
              <a:rPr lang="en" sz="1900"/>
              <a:t>&lt;esc&gt;  - (INSERT-&gt;NORMAL)</a:t>
            </a:r>
            <a:endParaRPr sz="1900"/>
          </a:p>
          <a:p>
            <a:pPr indent="-349250" lvl="0" marL="457200" rtl="0" algn="l">
              <a:spcBef>
                <a:spcPts val="0"/>
              </a:spcBef>
              <a:spcAft>
                <a:spcPts val="0"/>
              </a:spcAft>
              <a:buSzPts val="1900"/>
              <a:buChar char="-"/>
            </a:pPr>
            <a:r>
              <a:rPr lang="en" sz="1900"/>
              <a:t>v           - (NORMAL-&gt;VISUAL)</a:t>
            </a:r>
            <a:endParaRPr sz="1900"/>
          </a:p>
          <a:p>
            <a:pPr indent="-349250" lvl="0" marL="457200" rtl="0" algn="l">
              <a:spcBef>
                <a:spcPts val="0"/>
              </a:spcBef>
              <a:spcAft>
                <a:spcPts val="0"/>
              </a:spcAft>
              <a:buSzPts val="1900"/>
              <a:buChar char="-"/>
            </a:pPr>
            <a:r>
              <a:rPr lang="en" sz="1900"/>
              <a:t>:            - (ANY-&gt;COMMAND)</a:t>
            </a:r>
            <a:endParaRPr sz="1900"/>
          </a:p>
        </p:txBody>
      </p:sp>
      <p:sp>
        <p:nvSpPr>
          <p:cNvPr id="1501" name="Google Shape;1501;p199"/>
          <p:cNvSpPr txBox="1"/>
          <p:nvPr/>
        </p:nvSpPr>
        <p:spPr>
          <a:xfrm>
            <a:off x="933425" y="3955050"/>
            <a:ext cx="723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accent1"/>
                </a:solidFill>
                <a:latin typeface="Abel"/>
                <a:ea typeface="Abel"/>
                <a:cs typeface="Abel"/>
                <a:sym typeface="Abel"/>
              </a:rPr>
              <a:t>Disclaimer: this is a massive oversimplification of the scope and depth of Vim. Also, non-monospaced fonts are evil!</a:t>
            </a:r>
            <a:endParaRPr i="1">
              <a:solidFill>
                <a:schemeClr val="accent1"/>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0"/>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Vim is Ubiquitous (no really it’s everywhere)</a:t>
            </a:r>
            <a:endParaRPr/>
          </a:p>
        </p:txBody>
      </p:sp>
      <p:sp>
        <p:nvSpPr>
          <p:cNvPr id="1507" name="Google Shape;1507;p200"/>
          <p:cNvSpPr txBox="1"/>
          <p:nvPr>
            <p:ph idx="1" type="body"/>
          </p:nvPr>
        </p:nvSpPr>
        <p:spPr>
          <a:xfrm>
            <a:off x="2357650" y="1367575"/>
            <a:ext cx="6066300" cy="3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every “modern” text editor has a vim motions option</a:t>
            </a:r>
            <a:endParaRPr/>
          </a:p>
          <a:p>
            <a:pPr indent="-317500" lvl="0" marL="457200" rtl="0" algn="l">
              <a:spcBef>
                <a:spcPts val="1600"/>
              </a:spcBef>
              <a:spcAft>
                <a:spcPts val="0"/>
              </a:spcAft>
              <a:buSzPts val="1400"/>
              <a:buAutoNum type="arabicPeriod"/>
            </a:pPr>
            <a:r>
              <a:rPr lang="en"/>
              <a:t>Open a </a:t>
            </a:r>
            <a:r>
              <a:rPr b="1" lang="en"/>
              <a:t>real</a:t>
            </a:r>
            <a:r>
              <a:rPr lang="en"/>
              <a:t> project (with actual code in it)</a:t>
            </a:r>
            <a:endParaRPr/>
          </a:p>
          <a:p>
            <a:pPr indent="-317500" lvl="0" marL="457200" rtl="0" algn="l">
              <a:spcBef>
                <a:spcPts val="0"/>
              </a:spcBef>
              <a:spcAft>
                <a:spcPts val="0"/>
              </a:spcAft>
              <a:buSzPts val="1400"/>
              <a:buAutoNum type="arabicPeriod"/>
            </a:pPr>
            <a:r>
              <a:rPr lang="en"/>
              <a:t>Settings&gt;Keybinds&gt;vim</a:t>
            </a:r>
            <a:endParaRPr/>
          </a:p>
          <a:p>
            <a:pPr indent="-317500" lvl="0" marL="457200" rtl="0" algn="l">
              <a:spcBef>
                <a:spcPts val="0"/>
              </a:spcBef>
              <a:spcAft>
                <a:spcPts val="0"/>
              </a:spcAft>
              <a:buSzPts val="1400"/>
              <a:buAutoNum type="arabicPeriod"/>
            </a:pPr>
            <a:r>
              <a:rPr lang="en"/>
              <a:t>You can now use vim keybindings in Replit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An important distinction that many fail to make between Vim and Vim motions</a:t>
            </a:r>
            <a:endParaRPr/>
          </a:p>
          <a:p>
            <a:pPr indent="-317500" lvl="0" marL="457200" rtl="0" algn="l">
              <a:spcBef>
                <a:spcPts val="1600"/>
              </a:spcBef>
              <a:spcAft>
                <a:spcPts val="0"/>
              </a:spcAft>
              <a:buSzPts val="1400"/>
              <a:buChar char="-"/>
            </a:pPr>
            <a:r>
              <a:rPr lang="en"/>
              <a:t>Vim is a text editor</a:t>
            </a:r>
            <a:endParaRPr/>
          </a:p>
          <a:p>
            <a:pPr indent="-317500" lvl="0" marL="457200" rtl="0" algn="l">
              <a:spcBef>
                <a:spcPts val="0"/>
              </a:spcBef>
              <a:spcAft>
                <a:spcPts val="0"/>
              </a:spcAft>
              <a:buSzPts val="1400"/>
              <a:buChar char="-"/>
            </a:pPr>
            <a:r>
              <a:rPr lang="en"/>
              <a:t>Vim motions are a set of keybindings/shortcuts (these are used everywhere in UNIX-style programs)</a:t>
            </a:r>
            <a:endParaRPr/>
          </a:p>
        </p:txBody>
      </p:sp>
      <p:pic>
        <p:nvPicPr>
          <p:cNvPr id="1508" name="Google Shape;1508;p200"/>
          <p:cNvPicPr preferRelativeResize="0"/>
          <p:nvPr/>
        </p:nvPicPr>
        <p:blipFill rotWithShape="1">
          <a:blip r:embed="rId3">
            <a:alphaModFix/>
          </a:blip>
          <a:srcRect b="46396" l="454" r="83251" t="10104"/>
          <a:stretch/>
        </p:blipFill>
        <p:spPr>
          <a:xfrm>
            <a:off x="490800" y="1274425"/>
            <a:ext cx="1486500" cy="34221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01"/>
          <p:cNvSpPr txBox="1"/>
          <p:nvPr>
            <p:ph type="title"/>
          </p:nvPr>
        </p:nvSpPr>
        <p:spPr>
          <a:xfrm>
            <a:off x="2169301" y="4071600"/>
            <a:ext cx="48054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Note-taking?!??@?!?</a:t>
            </a:r>
            <a:endParaRPr/>
          </a:p>
        </p:txBody>
      </p:sp>
      <p:sp>
        <p:nvSpPr>
          <p:cNvPr id="1514" name="Google Shape;1514;p201"/>
          <p:cNvSpPr txBox="1"/>
          <p:nvPr>
            <p:ph idx="1" type="subTitle"/>
          </p:nvPr>
        </p:nvSpPr>
        <p:spPr>
          <a:xfrm>
            <a:off x="1159200" y="1004950"/>
            <a:ext cx="6825600" cy="19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Unica One"/>
                <a:ea typeface="Unica One"/>
                <a:cs typeface="Unica One"/>
                <a:sym typeface="Unica One"/>
              </a:rPr>
              <a:t>Finally,</a:t>
            </a:r>
            <a:endParaRPr sz="4000">
              <a:latin typeface="Unica One"/>
              <a:ea typeface="Unica One"/>
              <a:cs typeface="Unica One"/>
              <a:sym typeface="Unica One"/>
            </a:endParaRPr>
          </a:p>
          <a:p>
            <a:pPr indent="0" lvl="0" marL="0" rtl="0" algn="ctr">
              <a:spcBef>
                <a:spcPts val="1600"/>
              </a:spcBef>
              <a:spcAft>
                <a:spcPts val="1600"/>
              </a:spcAft>
              <a:buNone/>
            </a:pPr>
            <a:r>
              <a:rPr b="1" lang="en" sz="6000">
                <a:solidFill>
                  <a:schemeClr val="accent2"/>
                </a:solidFill>
                <a:latin typeface="Unica One"/>
                <a:ea typeface="Unica One"/>
                <a:cs typeface="Unica One"/>
                <a:sym typeface="Unica One"/>
              </a:rPr>
              <a:t>Vim Applications</a:t>
            </a:r>
            <a:endParaRPr b="1" sz="6000">
              <a:solidFill>
                <a:schemeClr val="accent2"/>
              </a:solidFill>
              <a:latin typeface="Unica One"/>
              <a:ea typeface="Unica One"/>
              <a:cs typeface="Unica One"/>
              <a:sym typeface="Unic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02"/>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Applications (vimium and beyond!)</a:t>
            </a:r>
            <a:endParaRPr/>
          </a:p>
        </p:txBody>
      </p:sp>
      <p:sp>
        <p:nvSpPr>
          <p:cNvPr id="1520" name="Google Shape;1520;p202"/>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Vim (neovim)</a:t>
            </a:r>
            <a:endParaRPr/>
          </a:p>
          <a:p>
            <a:pPr indent="-317500" lvl="0" marL="457200" rtl="0" algn="l">
              <a:spcBef>
                <a:spcPts val="1600"/>
              </a:spcBef>
              <a:spcAft>
                <a:spcPts val="0"/>
              </a:spcAft>
              <a:buSzPts val="1400"/>
              <a:buChar char="-"/>
            </a:pPr>
            <a:r>
              <a:rPr lang="en"/>
              <a:t>Programming</a:t>
            </a:r>
            <a:endParaRPr/>
          </a:p>
          <a:p>
            <a:pPr indent="-317500" lvl="0" marL="457200" rtl="0" algn="l">
              <a:spcBef>
                <a:spcPts val="0"/>
              </a:spcBef>
              <a:spcAft>
                <a:spcPts val="0"/>
              </a:spcAft>
              <a:buSzPts val="1400"/>
              <a:buChar char="-"/>
            </a:pPr>
            <a:r>
              <a:rPr lang="en"/>
              <a:t>Editing config files, regular stuff</a:t>
            </a:r>
            <a:endParaRPr/>
          </a:p>
          <a:p>
            <a:pPr indent="-317500" lvl="0" marL="457200" rtl="0" algn="l">
              <a:spcBef>
                <a:spcPts val="0"/>
              </a:spcBef>
              <a:spcAft>
                <a:spcPts val="0"/>
              </a:spcAft>
              <a:buSzPts val="1400"/>
              <a:buChar char="-"/>
            </a:pPr>
            <a:r>
              <a:rPr lang="en"/>
              <a:t>Taking notes (next slide)</a:t>
            </a:r>
            <a:endParaRPr/>
          </a:p>
          <a:p>
            <a:pPr indent="-317500" lvl="0" marL="457200" rtl="0" algn="l">
              <a:spcBef>
                <a:spcPts val="0"/>
              </a:spcBef>
              <a:spcAft>
                <a:spcPts val="0"/>
              </a:spcAft>
              <a:buSzPts val="1400"/>
              <a:buChar char="-"/>
            </a:pPr>
            <a:r>
              <a:rPr lang="en"/>
              <a:t>Impress ladies with coconut oily, blazingly fast, text editing (actually works)</a:t>
            </a:r>
            <a:endParaRPr/>
          </a:p>
          <a:p>
            <a:pPr indent="0" lvl="0" marL="0" rtl="0" algn="l">
              <a:spcBef>
                <a:spcPts val="1600"/>
              </a:spcBef>
              <a:spcAft>
                <a:spcPts val="0"/>
              </a:spcAft>
              <a:buNone/>
            </a:pPr>
            <a:r>
              <a:rPr lang="en"/>
              <a:t>Vim motions</a:t>
            </a:r>
            <a:endParaRPr/>
          </a:p>
          <a:p>
            <a:pPr indent="-317500" lvl="0" marL="457200" rtl="0" algn="l">
              <a:spcBef>
                <a:spcPts val="1600"/>
              </a:spcBef>
              <a:spcAft>
                <a:spcPts val="0"/>
              </a:spcAft>
              <a:buSzPts val="1400"/>
              <a:buChar char="-"/>
            </a:pPr>
            <a:r>
              <a:rPr lang="en"/>
              <a:t>Web browsing with Vimium (chrome &amp; firefox)</a:t>
            </a:r>
            <a:endParaRPr/>
          </a:p>
          <a:p>
            <a:pPr indent="-317500" lvl="0" marL="457200" rtl="0" algn="l">
              <a:spcBef>
                <a:spcPts val="0"/>
              </a:spcBef>
              <a:spcAft>
                <a:spcPts val="0"/>
              </a:spcAft>
              <a:buSzPts val="1400"/>
              <a:buChar char="-"/>
            </a:pPr>
            <a:r>
              <a:rPr lang="en"/>
              <a:t>Tiling</a:t>
            </a:r>
            <a:r>
              <a:rPr lang="en"/>
              <a:t> window manager</a:t>
            </a:r>
            <a:endParaRPr/>
          </a:p>
          <a:p>
            <a:pPr indent="-317500" lvl="0" marL="457200" rtl="0" algn="l">
              <a:spcBef>
                <a:spcPts val="0"/>
              </a:spcBef>
              <a:spcAft>
                <a:spcPts val="0"/>
              </a:spcAft>
              <a:buSzPts val="1400"/>
              <a:buChar char="-"/>
            </a:pPr>
            <a:r>
              <a:rPr lang="en"/>
              <a:t>Almost every TUI in existence (spotify, calendar, todo)</a:t>
            </a:r>
            <a:endParaRPr/>
          </a:p>
          <a:p>
            <a:pPr indent="-317500" lvl="0" marL="457200" rtl="0" algn="l">
              <a:spcBef>
                <a:spcPts val="0"/>
              </a:spcBef>
              <a:spcAft>
                <a:spcPts val="0"/>
              </a:spcAft>
              <a:buSzPts val="1400"/>
              <a:buChar char="-"/>
            </a:pPr>
            <a:r>
              <a:rPr lang="en"/>
              <a:t>File managers (i use ranger btw)</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03"/>
          <p:cNvPicPr preferRelativeResize="0"/>
          <p:nvPr/>
        </p:nvPicPr>
        <p:blipFill rotWithShape="1">
          <a:blip r:embed="rId3">
            <a:alphaModFix/>
          </a:blip>
          <a:srcRect b="34636" l="0" r="0" t="0"/>
          <a:stretch/>
        </p:blipFill>
        <p:spPr>
          <a:xfrm>
            <a:off x="0" y="0"/>
            <a:ext cx="912566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04"/>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a:t>
            </a:r>
            <a:r>
              <a:rPr lang="en"/>
              <a:t>note taking</a:t>
            </a:r>
            <a:r>
              <a:rPr lang="en"/>
              <a:t> system (</a:t>
            </a:r>
            <a:r>
              <a:rPr lang="en"/>
              <a:t>condensed</a:t>
            </a:r>
            <a:r>
              <a:rPr lang="en"/>
              <a:t> version)</a:t>
            </a:r>
            <a:endParaRPr/>
          </a:p>
        </p:txBody>
      </p:sp>
      <p:sp>
        <p:nvSpPr>
          <p:cNvPr id="1531" name="Google Shape;1531;p204"/>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Vim setup -&gt; Nvim, full LSP for markdown, nice remaps, gruvbox (best colorscheme), vimwiki for markdown organization, tree-sitter syntax highlighting, fzf for fuzzy finding</a:t>
            </a:r>
            <a:endParaRPr/>
          </a:p>
          <a:p>
            <a:pPr indent="0" lvl="0" marL="0" rtl="0" algn="l">
              <a:spcBef>
                <a:spcPts val="1600"/>
              </a:spcBef>
              <a:spcAft>
                <a:spcPts val="0"/>
              </a:spcAft>
              <a:buNone/>
            </a:pPr>
            <a:r>
              <a:rPr lang="en"/>
              <a:t>Syntax -&gt; Markdown for most assignments and notes (it’s easy), LaTeX (pdflatex) for any fancy stuff I need to do (tables, slideshows, formulas, etc)</a:t>
            </a:r>
            <a:endParaRPr/>
          </a:p>
          <a:p>
            <a:pPr indent="0" lvl="0" marL="0" rtl="0" algn="l">
              <a:spcBef>
                <a:spcPts val="1600"/>
              </a:spcBef>
              <a:spcAft>
                <a:spcPts val="0"/>
              </a:spcAft>
              <a:buNone/>
            </a:pPr>
            <a:r>
              <a:rPr lang="en"/>
              <a:t>Sync -&gt; I just use a github repo to sync</a:t>
            </a:r>
            <a:r>
              <a:rPr lang="en"/>
              <a:t>. I only really work on my laptop and chromebook… I don’t mind manually typing out a command once in a while</a:t>
            </a:r>
            <a:endParaRPr/>
          </a:p>
          <a:p>
            <a:pPr indent="0" lvl="0" marL="0" rtl="0" algn="l">
              <a:spcBef>
                <a:spcPts val="1600"/>
              </a:spcBef>
              <a:spcAft>
                <a:spcPts val="0"/>
              </a:spcAft>
              <a:buNone/>
            </a:pPr>
            <a:r>
              <a:rPr lang="en"/>
              <a:t>System -&gt; I really recommend using Linux (it would be so much harder without it), Arch Linux, st (terminal), heavily patched dwm (window manager), xorg (wayland sucks), gruvbox (still best colorscheme), bash (because too lazy to learn zsh), picom (compositing), patched slstatus</a:t>
            </a:r>
            <a:endParaRPr/>
          </a:p>
          <a:p>
            <a:pPr indent="0" lvl="0" marL="0" rtl="0" algn="l">
              <a:spcBef>
                <a:spcPts val="1600"/>
              </a:spcBef>
              <a:spcAft>
                <a:spcPts val="1600"/>
              </a:spcAft>
              <a:buNone/>
            </a:pPr>
            <a:r>
              <a:rPr lang="en"/>
              <a:t>Chromebook -&gt; Have to use chromebooks in school, run Linux in a crouton chroot, have basically the same system config as above</a:t>
            </a:r>
            <a:endParaRPr/>
          </a:p>
        </p:txBody>
      </p:sp>
      <p:sp>
        <p:nvSpPr>
          <p:cNvPr id="1532" name="Google Shape;1532;p204"/>
          <p:cNvSpPr txBox="1"/>
          <p:nvPr/>
        </p:nvSpPr>
        <p:spPr>
          <a:xfrm>
            <a:off x="1823550" y="1996775"/>
            <a:ext cx="27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05"/>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Stuff you should check out</a:t>
            </a:r>
            <a:endParaRPr/>
          </a:p>
        </p:txBody>
      </p:sp>
      <p:sp>
        <p:nvSpPr>
          <p:cNvPr id="1538" name="Google Shape;1538;p205"/>
          <p:cNvSpPr txBox="1"/>
          <p:nvPr>
            <p:ph idx="1" type="body"/>
          </p:nvPr>
        </p:nvSpPr>
        <p:spPr>
          <a:xfrm>
            <a:off x="720000" y="1367575"/>
            <a:ext cx="7704000" cy="323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https://youtu.be/y6VJBeZEDZU?t=49</a:t>
            </a:r>
            <a:r>
              <a:rPr lang="en"/>
              <a:t> -&gt; guy who’s much better than me (would like to watch if time)</a:t>
            </a:r>
            <a:endParaRPr/>
          </a:p>
          <a:p>
            <a:pPr indent="-317500" lvl="0" marL="457200" rtl="0" algn="l">
              <a:spcBef>
                <a:spcPts val="0"/>
              </a:spcBef>
              <a:spcAft>
                <a:spcPts val="0"/>
              </a:spcAft>
              <a:buSzPts val="1400"/>
              <a:buChar char="-"/>
            </a:pPr>
            <a:r>
              <a:rPr lang="en" u="sng">
                <a:solidFill>
                  <a:schemeClr val="hlink"/>
                </a:solidFill>
                <a:hlinkClick r:id="rId4"/>
              </a:rPr>
              <a:t>https://github.com/neovim/neovim</a:t>
            </a:r>
            <a:r>
              <a:rPr lang="en"/>
              <a:t> -&gt; most superior vim</a:t>
            </a:r>
            <a:endParaRPr/>
          </a:p>
          <a:p>
            <a:pPr indent="-317500" lvl="0" marL="457200" rtl="0" algn="l">
              <a:spcBef>
                <a:spcPts val="0"/>
              </a:spcBef>
              <a:spcAft>
                <a:spcPts val="0"/>
              </a:spcAft>
              <a:buSzPts val="1400"/>
              <a:buChar char="-"/>
            </a:pPr>
            <a:r>
              <a:rPr lang="en" u="sng">
                <a:solidFill>
                  <a:schemeClr val="hlink"/>
                </a:solidFill>
                <a:hlinkClick r:id="rId5"/>
              </a:rPr>
              <a:t>https://www.youtube.com/watch?v=X6AR2RMB5tE</a:t>
            </a:r>
            <a:r>
              <a:rPr lang="en"/>
              <a:t> -&gt; quite new really solid Vim tutorial</a:t>
            </a:r>
            <a:endParaRPr/>
          </a:p>
          <a:p>
            <a:pPr indent="-317500" lvl="0" marL="457200" rtl="0" algn="l">
              <a:spcBef>
                <a:spcPts val="0"/>
              </a:spcBef>
              <a:spcAft>
                <a:spcPts val="0"/>
              </a:spcAft>
              <a:buSzPts val="1400"/>
              <a:buChar char="-"/>
            </a:pPr>
            <a:r>
              <a:rPr lang="en" u="sng">
                <a:solidFill>
                  <a:schemeClr val="hlink"/>
                </a:solidFill>
                <a:hlinkClick r:id="rId6"/>
              </a:rPr>
              <a:t>https://github.com/vim/vim</a:t>
            </a:r>
            <a:r>
              <a:rPr lang="en"/>
              <a:t> -&gt; original vim</a:t>
            </a:r>
            <a:endParaRPr/>
          </a:p>
          <a:p>
            <a:pPr indent="-317500" lvl="0" marL="457200" rtl="0" algn="l">
              <a:spcBef>
                <a:spcPts val="0"/>
              </a:spcBef>
              <a:spcAft>
                <a:spcPts val="0"/>
              </a:spcAft>
              <a:buSzPts val="1400"/>
              <a:buChar char="-"/>
            </a:pPr>
            <a:r>
              <a:rPr lang="en" u="sng">
                <a:solidFill>
                  <a:schemeClr val="hlink"/>
                </a:solidFill>
                <a:hlinkClick r:id="rId7"/>
              </a:rPr>
              <a:t>https://en.wikipedia.org/wiki/Ken_Thompson</a:t>
            </a:r>
            <a:r>
              <a:rPr lang="en"/>
              <a:t> -&gt; average Unix creator’s wikipedia page</a:t>
            </a:r>
            <a:endParaRPr/>
          </a:p>
          <a:p>
            <a:pPr indent="-317500" lvl="0" marL="457200" rtl="0" algn="l">
              <a:spcBef>
                <a:spcPts val="0"/>
              </a:spcBef>
              <a:spcAft>
                <a:spcPts val="0"/>
              </a:spcAft>
              <a:buSzPts val="1400"/>
              <a:buChar char="-"/>
            </a:pPr>
            <a:r>
              <a:rPr lang="en" u="sng">
                <a:solidFill>
                  <a:schemeClr val="hlink"/>
                </a:solidFill>
                <a:hlinkClick r:id="rId8"/>
              </a:rPr>
              <a:t>https://vimwiki.github.io/</a:t>
            </a:r>
            <a:r>
              <a:rPr lang="en"/>
              <a:t> -&gt; vimwiki (</a:t>
            </a:r>
            <a:r>
              <a:rPr lang="en"/>
              <a:t>note taking</a:t>
            </a:r>
            <a:r>
              <a:rPr lang="en"/>
              <a:t> plugin)</a:t>
            </a:r>
            <a:endParaRPr/>
          </a:p>
          <a:p>
            <a:pPr indent="-317500" lvl="0" marL="457200" rtl="0" algn="l">
              <a:spcBef>
                <a:spcPts val="0"/>
              </a:spcBef>
              <a:spcAft>
                <a:spcPts val="0"/>
              </a:spcAft>
              <a:buSzPts val="1400"/>
              <a:buChar char="-"/>
            </a:pPr>
            <a:r>
              <a:rPr lang="en" u="sng">
                <a:solidFill>
                  <a:schemeClr val="hlink"/>
                </a:solidFill>
                <a:hlinkClick r:id="rId9"/>
              </a:rPr>
              <a:t>https://appletree.or.kr/quick_reference_cards/Unix-Linux/vim-modes-transition-diagram.svg</a:t>
            </a:r>
            <a:r>
              <a:rPr lang="en"/>
              <a:t> -&gt; diagram</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5" name="Shape 1415"/>
        <p:cNvGrpSpPr/>
        <p:nvPr/>
      </p:nvGrpSpPr>
      <p:grpSpPr>
        <a:xfrm>
          <a:off x="0" y="0"/>
          <a:ext cx="0" cy="0"/>
          <a:chOff x="0" y="0"/>
          <a:chExt cx="0" cy="0"/>
        </a:xfrm>
      </p:grpSpPr>
      <p:sp>
        <p:nvSpPr>
          <p:cNvPr id="1416" name="Google Shape;1416;p188"/>
          <p:cNvSpPr txBox="1"/>
          <p:nvPr>
            <p:ph idx="1" type="subTitle"/>
          </p:nvPr>
        </p:nvSpPr>
        <p:spPr>
          <a:xfrm>
            <a:off x="240775" y="4046275"/>
            <a:ext cx="3403200" cy="42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a:t>Co-Founder of MySpace</a:t>
            </a:r>
            <a:endParaRPr i="1"/>
          </a:p>
        </p:txBody>
      </p:sp>
      <p:sp>
        <p:nvSpPr>
          <p:cNvPr id="1417" name="Google Shape;1417;p188"/>
          <p:cNvSpPr txBox="1"/>
          <p:nvPr>
            <p:ph idx="2" type="subTitle"/>
          </p:nvPr>
        </p:nvSpPr>
        <p:spPr>
          <a:xfrm>
            <a:off x="4057150" y="1211925"/>
            <a:ext cx="4527900" cy="3690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Perhaps a little bit before our time, but still incredibly influential, today we celebrate the birthday of </a:t>
            </a:r>
            <a:r>
              <a:rPr b="1" lang="en"/>
              <a:t>social networking site MySpace</a:t>
            </a:r>
            <a:r>
              <a:rPr lang="en"/>
              <a:t>’s co-founder Tom Anderson</a:t>
            </a:r>
            <a:endParaRPr/>
          </a:p>
          <a:p>
            <a:pPr indent="-317500" lvl="0" marL="457200" rtl="0" algn="l">
              <a:spcBef>
                <a:spcPts val="0"/>
              </a:spcBef>
              <a:spcAft>
                <a:spcPts val="0"/>
              </a:spcAft>
              <a:buSzPts val="1400"/>
              <a:buChar char="●"/>
            </a:pPr>
            <a:r>
              <a:rPr lang="en"/>
              <a:t>Tom would be ubiquitous among MySpace users, being the first “friend” when new </a:t>
            </a:r>
            <a:r>
              <a:rPr lang="en"/>
              <a:t>profiles</a:t>
            </a:r>
            <a:r>
              <a:rPr lang="en"/>
              <a:t> were created</a:t>
            </a:r>
            <a:endParaRPr/>
          </a:p>
          <a:p>
            <a:pPr indent="-317500" lvl="0" marL="457200" rtl="0" algn="l">
              <a:spcBef>
                <a:spcPts val="0"/>
              </a:spcBef>
              <a:spcAft>
                <a:spcPts val="0"/>
              </a:spcAft>
              <a:buSzPts val="1400"/>
              <a:buChar char="●"/>
            </a:pPr>
            <a:r>
              <a:rPr lang="en"/>
              <a:t>Having an interest in technology since he was young, he would hack under the name “Lord Flathead” and prompted the FBI to raid his house when he got into Chase Bank’s security</a:t>
            </a:r>
            <a:endParaRPr/>
          </a:p>
          <a:p>
            <a:pPr indent="-317500" lvl="0" marL="457200" rtl="0" algn="l">
              <a:spcBef>
                <a:spcPts val="0"/>
              </a:spcBef>
              <a:spcAft>
                <a:spcPts val="0"/>
              </a:spcAft>
              <a:buSzPts val="1400"/>
              <a:buChar char="●"/>
            </a:pPr>
            <a:r>
              <a:rPr lang="en"/>
              <a:t>Even though it has long been surpassed by other social networking sites like</a:t>
            </a:r>
            <a:r>
              <a:rPr b="1" lang="en"/>
              <a:t> Facebook, Instagram and Twitter</a:t>
            </a:r>
            <a:r>
              <a:rPr lang="en"/>
              <a:t>, the impact of MySpace is hard to understate— it was the first of its kind to reach a </a:t>
            </a:r>
            <a:r>
              <a:rPr lang="en"/>
              <a:t>global</a:t>
            </a:r>
            <a:r>
              <a:rPr lang="en"/>
              <a:t> audience and had a tremendous impact on technology, pop culture and music</a:t>
            </a:r>
            <a:endParaRPr/>
          </a:p>
          <a:p>
            <a:pPr indent="-317500" lvl="1" marL="914400" rtl="0" algn="l">
              <a:spcBef>
                <a:spcPts val="0"/>
              </a:spcBef>
              <a:spcAft>
                <a:spcPts val="0"/>
              </a:spcAft>
              <a:buSzPts val="1400"/>
              <a:buChar char="○"/>
            </a:pPr>
            <a:r>
              <a:rPr lang="en"/>
              <a:t>You could actually code your MySpace profile, introducing a new generation to HTML &amp; coding</a:t>
            </a:r>
            <a:endParaRPr/>
          </a:p>
        </p:txBody>
      </p:sp>
      <p:sp>
        <p:nvSpPr>
          <p:cNvPr id="1418" name="Google Shape;1418;p188"/>
          <p:cNvSpPr txBox="1"/>
          <p:nvPr>
            <p:ph type="title"/>
          </p:nvPr>
        </p:nvSpPr>
        <p:spPr>
          <a:xfrm>
            <a:off x="534475" y="3403200"/>
            <a:ext cx="2815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Tom Anderson</a:t>
            </a:r>
            <a:endParaRPr/>
          </a:p>
        </p:txBody>
      </p:sp>
      <p:sp>
        <p:nvSpPr>
          <p:cNvPr id="1419" name="Google Shape;1419;p188"/>
          <p:cNvSpPr txBox="1"/>
          <p:nvPr>
            <p:ph idx="4" type="title"/>
          </p:nvPr>
        </p:nvSpPr>
        <p:spPr>
          <a:xfrm>
            <a:off x="497025" y="365300"/>
            <a:ext cx="79269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person of the day!</a:t>
            </a:r>
            <a:endParaRPr/>
          </a:p>
        </p:txBody>
      </p:sp>
      <p:pic>
        <p:nvPicPr>
          <p:cNvPr id="1420" name="Google Shape;1420;p188"/>
          <p:cNvPicPr preferRelativeResize="0"/>
          <p:nvPr/>
        </p:nvPicPr>
        <p:blipFill rotWithShape="1">
          <a:blip r:embed="rId3">
            <a:alphaModFix/>
          </a:blip>
          <a:srcRect b="6155" l="0" r="0" t="6163"/>
          <a:stretch/>
        </p:blipFill>
        <p:spPr>
          <a:xfrm>
            <a:off x="610675" y="1383075"/>
            <a:ext cx="2815800" cy="16443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06"/>
          <p:cNvSpPr txBox="1"/>
          <p:nvPr>
            <p:ph type="title"/>
          </p:nvPr>
        </p:nvSpPr>
        <p:spPr>
          <a:xfrm>
            <a:off x="707899" y="4071600"/>
            <a:ext cx="76587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so much to you guys for being accepting of my ranting. If you have future ideas for a presentation, don’t be afraid to ask and present!</a:t>
            </a:r>
            <a:endParaRPr/>
          </a:p>
        </p:txBody>
      </p:sp>
      <p:sp>
        <p:nvSpPr>
          <p:cNvPr id="1544" name="Google Shape;1544;p206"/>
          <p:cNvSpPr txBox="1"/>
          <p:nvPr>
            <p:ph idx="1" type="subTitle"/>
          </p:nvPr>
        </p:nvSpPr>
        <p:spPr>
          <a:xfrm>
            <a:off x="2289750" y="1386150"/>
            <a:ext cx="4563900" cy="123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7100"/>
              <a:t>Thank you!</a:t>
            </a:r>
            <a:endParaRPr b="1" sz="7100"/>
          </a:p>
        </p:txBody>
      </p:sp>
      <p:sp>
        <p:nvSpPr>
          <p:cNvPr id="1545" name="Google Shape;1545;p206"/>
          <p:cNvSpPr txBox="1"/>
          <p:nvPr/>
        </p:nvSpPr>
        <p:spPr>
          <a:xfrm>
            <a:off x="933825" y="2967125"/>
            <a:ext cx="72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Abel"/>
                <a:ea typeface="Abel"/>
                <a:cs typeface="Abel"/>
                <a:sym typeface="Abel"/>
              </a:rPr>
              <a:t>That is all we have for today!</a:t>
            </a:r>
            <a:endParaRPr>
              <a:solidFill>
                <a:schemeClr val="accent2"/>
              </a:solidFill>
              <a:latin typeface="Abel"/>
              <a:ea typeface="Abel"/>
              <a:cs typeface="Abel"/>
              <a:sym typeface="A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89"/>
          <p:cNvSpPr txBox="1"/>
          <p:nvPr>
            <p:ph idx="1" type="subTitle"/>
          </p:nvPr>
        </p:nvSpPr>
        <p:spPr>
          <a:xfrm>
            <a:off x="240775" y="4046275"/>
            <a:ext cx="3403200" cy="42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a:t>Created B, C, Go, Unix, Ed, UTF-8, Regex</a:t>
            </a:r>
            <a:endParaRPr i="1"/>
          </a:p>
        </p:txBody>
      </p:sp>
      <p:sp>
        <p:nvSpPr>
          <p:cNvPr id="1426" name="Google Shape;1426;p189"/>
          <p:cNvSpPr txBox="1"/>
          <p:nvPr>
            <p:ph idx="2" type="subTitle"/>
          </p:nvPr>
        </p:nvSpPr>
        <p:spPr>
          <a:xfrm>
            <a:off x="4057150" y="1211925"/>
            <a:ext cx="4527900" cy="36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Created a bunch of really influential tech in the 60’s and 70’s</a:t>
            </a:r>
            <a:endParaRPr sz="1800"/>
          </a:p>
          <a:p>
            <a:pPr indent="-342900" lvl="0" marL="457200" rtl="0" algn="l">
              <a:spcBef>
                <a:spcPts val="1600"/>
              </a:spcBef>
              <a:spcAft>
                <a:spcPts val="0"/>
              </a:spcAft>
              <a:buSzPts val="1800"/>
              <a:buChar char="-"/>
            </a:pPr>
            <a:r>
              <a:rPr lang="en" sz="1800"/>
              <a:t>Ken Thompson -&gt; B, Go, UTF-8, Regex, Ed, QED, Belle, Plan 9, Unix</a:t>
            </a:r>
            <a:endParaRPr sz="1800"/>
          </a:p>
          <a:p>
            <a:pPr indent="-342900" lvl="0" marL="457200" rtl="0" algn="l">
              <a:spcBef>
                <a:spcPts val="0"/>
              </a:spcBef>
              <a:spcAft>
                <a:spcPts val="0"/>
              </a:spcAft>
              <a:buSzPts val="1800"/>
              <a:buChar char="-"/>
            </a:pPr>
            <a:r>
              <a:rPr lang="en" sz="1800"/>
              <a:t>Dennis Ritchie -&gt; B, C, Unix</a:t>
            </a:r>
            <a:endParaRPr sz="1800"/>
          </a:p>
        </p:txBody>
      </p:sp>
      <p:sp>
        <p:nvSpPr>
          <p:cNvPr id="1427" name="Google Shape;1427;p189"/>
          <p:cNvSpPr txBox="1"/>
          <p:nvPr>
            <p:ph type="title"/>
          </p:nvPr>
        </p:nvSpPr>
        <p:spPr>
          <a:xfrm>
            <a:off x="534475" y="3403200"/>
            <a:ext cx="2815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Ken Thompson &amp; Dennis Ritchie</a:t>
            </a:r>
            <a:endParaRPr/>
          </a:p>
        </p:txBody>
      </p:sp>
      <p:sp>
        <p:nvSpPr>
          <p:cNvPr id="1428" name="Google Shape;1428;p189"/>
          <p:cNvSpPr txBox="1"/>
          <p:nvPr>
            <p:ph idx="4" type="title"/>
          </p:nvPr>
        </p:nvSpPr>
        <p:spPr>
          <a:xfrm>
            <a:off x="497025" y="365300"/>
            <a:ext cx="79269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people of the day</a:t>
            </a:r>
            <a:endParaRPr/>
          </a:p>
        </p:txBody>
      </p:sp>
      <p:pic>
        <p:nvPicPr>
          <p:cNvPr id="1429" name="Google Shape;1429;p189"/>
          <p:cNvPicPr preferRelativeResize="0"/>
          <p:nvPr/>
        </p:nvPicPr>
        <p:blipFill>
          <a:blip r:embed="rId3">
            <a:alphaModFix/>
          </a:blip>
          <a:stretch>
            <a:fillRect/>
          </a:stretch>
        </p:blipFill>
        <p:spPr>
          <a:xfrm>
            <a:off x="534475" y="1325457"/>
            <a:ext cx="2815800" cy="18303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90"/>
          <p:cNvSpPr txBox="1"/>
          <p:nvPr>
            <p:ph type="title"/>
          </p:nvPr>
        </p:nvSpPr>
        <p:spPr>
          <a:xfrm>
            <a:off x="2559150" y="356800"/>
            <a:ext cx="40257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Roadmap </a:t>
            </a:r>
            <a:r>
              <a:rPr lang="en"/>
              <a:t>for Today</a:t>
            </a:r>
            <a:endParaRPr/>
          </a:p>
        </p:txBody>
      </p:sp>
      <p:pic>
        <p:nvPicPr>
          <p:cNvPr id="1435" name="Google Shape;1435;p190"/>
          <p:cNvPicPr preferRelativeResize="0"/>
          <p:nvPr/>
        </p:nvPicPr>
        <p:blipFill rotWithShape="1">
          <a:blip r:embed="rId3">
            <a:alphaModFix/>
          </a:blip>
          <a:srcRect b="0" l="0" r="0" t="0"/>
          <a:stretch/>
        </p:blipFill>
        <p:spPr>
          <a:xfrm>
            <a:off x="2658175" y="1641450"/>
            <a:ext cx="564300" cy="564300"/>
          </a:xfrm>
          <a:prstGeom prst="rect">
            <a:avLst/>
          </a:prstGeom>
          <a:noFill/>
          <a:ln>
            <a:noFill/>
          </a:ln>
        </p:spPr>
      </p:pic>
      <p:sp>
        <p:nvSpPr>
          <p:cNvPr id="1436" name="Google Shape;1436;p190"/>
          <p:cNvSpPr txBox="1"/>
          <p:nvPr/>
        </p:nvSpPr>
        <p:spPr>
          <a:xfrm>
            <a:off x="3280150" y="1383075"/>
            <a:ext cx="24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bel"/>
                <a:ea typeface="Abel"/>
                <a:cs typeface="Abel"/>
                <a:sym typeface="Abel"/>
              </a:rPr>
              <a:t>Vim &amp; Text Editing</a:t>
            </a:r>
            <a:endParaRPr>
              <a:solidFill>
                <a:schemeClr val="accent2"/>
              </a:solidFill>
              <a:latin typeface="Abel"/>
              <a:ea typeface="Abel"/>
              <a:cs typeface="Abel"/>
              <a:sym typeface="Abel"/>
            </a:endParaRPr>
          </a:p>
        </p:txBody>
      </p:sp>
      <p:sp>
        <p:nvSpPr>
          <p:cNvPr id="1437" name="Google Shape;1437;p190"/>
          <p:cNvSpPr txBox="1"/>
          <p:nvPr/>
        </p:nvSpPr>
        <p:spPr>
          <a:xfrm>
            <a:off x="3280150" y="1745900"/>
            <a:ext cx="306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Abel"/>
                <a:ea typeface="Abel"/>
                <a:cs typeface="Abel"/>
                <a:sym typeface="Abel"/>
              </a:rPr>
              <a:t>Overview of Vim and other editors (editor iceberg)</a:t>
            </a:r>
            <a:endParaRPr>
              <a:solidFill>
                <a:schemeClr val="accent1"/>
              </a:solidFill>
              <a:latin typeface="Abel"/>
              <a:ea typeface="Abel"/>
              <a:cs typeface="Abel"/>
              <a:sym typeface="Abel"/>
            </a:endParaRPr>
          </a:p>
        </p:txBody>
      </p:sp>
      <p:pic>
        <p:nvPicPr>
          <p:cNvPr id="1438" name="Google Shape;1438;p190"/>
          <p:cNvPicPr preferRelativeResize="0"/>
          <p:nvPr/>
        </p:nvPicPr>
        <p:blipFill rotWithShape="1">
          <a:blip r:embed="rId4">
            <a:alphaModFix/>
          </a:blip>
          <a:srcRect b="0" l="0" r="0" t="0"/>
          <a:stretch/>
        </p:blipFill>
        <p:spPr>
          <a:xfrm>
            <a:off x="2584700" y="3861850"/>
            <a:ext cx="564300" cy="564300"/>
          </a:xfrm>
          <a:prstGeom prst="rect">
            <a:avLst/>
          </a:prstGeom>
          <a:noFill/>
          <a:ln>
            <a:noFill/>
          </a:ln>
        </p:spPr>
      </p:pic>
      <p:sp>
        <p:nvSpPr>
          <p:cNvPr id="1439" name="Google Shape;1439;p190"/>
          <p:cNvSpPr txBox="1"/>
          <p:nvPr/>
        </p:nvSpPr>
        <p:spPr>
          <a:xfrm>
            <a:off x="3206675" y="3603475"/>
            <a:ext cx="27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bel"/>
                <a:ea typeface="Abel"/>
                <a:cs typeface="Abel"/>
                <a:sym typeface="Abel"/>
              </a:rPr>
              <a:t>Applications</a:t>
            </a:r>
            <a:endParaRPr>
              <a:solidFill>
                <a:schemeClr val="accent2"/>
              </a:solidFill>
              <a:latin typeface="Abel"/>
              <a:ea typeface="Abel"/>
              <a:cs typeface="Abel"/>
              <a:sym typeface="Abel"/>
            </a:endParaRPr>
          </a:p>
        </p:txBody>
      </p:sp>
      <p:sp>
        <p:nvSpPr>
          <p:cNvPr id="1440" name="Google Shape;1440;p190"/>
          <p:cNvSpPr txBox="1"/>
          <p:nvPr/>
        </p:nvSpPr>
        <p:spPr>
          <a:xfrm>
            <a:off x="3276212" y="4006250"/>
            <a:ext cx="32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Abel"/>
                <a:ea typeface="Abel"/>
                <a:cs typeface="Abel"/>
                <a:sym typeface="Abel"/>
              </a:rPr>
              <a:t>Discuss applications and use-cases of Vim</a:t>
            </a:r>
            <a:endParaRPr>
              <a:solidFill>
                <a:schemeClr val="accent1"/>
              </a:solidFill>
              <a:latin typeface="Abel"/>
              <a:ea typeface="Abel"/>
              <a:cs typeface="Abel"/>
              <a:sym typeface="Abel"/>
            </a:endParaRPr>
          </a:p>
        </p:txBody>
      </p:sp>
      <p:pic>
        <p:nvPicPr>
          <p:cNvPr id="1441" name="Google Shape;1441;p190"/>
          <p:cNvPicPr preferRelativeResize="0"/>
          <p:nvPr/>
        </p:nvPicPr>
        <p:blipFill rotWithShape="1">
          <a:blip r:embed="rId5">
            <a:alphaModFix/>
          </a:blip>
          <a:srcRect b="0" l="0" r="0" t="0"/>
          <a:stretch/>
        </p:blipFill>
        <p:spPr>
          <a:xfrm>
            <a:off x="2658175" y="2751650"/>
            <a:ext cx="564300" cy="564300"/>
          </a:xfrm>
          <a:prstGeom prst="rect">
            <a:avLst/>
          </a:prstGeom>
          <a:noFill/>
          <a:ln>
            <a:noFill/>
          </a:ln>
        </p:spPr>
      </p:pic>
      <p:sp>
        <p:nvSpPr>
          <p:cNvPr id="1442" name="Google Shape;1442;p190"/>
          <p:cNvSpPr txBox="1"/>
          <p:nvPr/>
        </p:nvSpPr>
        <p:spPr>
          <a:xfrm>
            <a:off x="3276202" y="2622475"/>
            <a:ext cx="28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bel"/>
                <a:ea typeface="Abel"/>
                <a:cs typeface="Abel"/>
                <a:sym typeface="Abel"/>
              </a:rPr>
              <a:t>Hands-on Vim</a:t>
            </a:r>
            <a:endParaRPr>
              <a:solidFill>
                <a:schemeClr val="accent2"/>
              </a:solidFill>
              <a:latin typeface="Abel"/>
              <a:ea typeface="Abel"/>
              <a:cs typeface="Abel"/>
              <a:sym typeface="Abel"/>
            </a:endParaRPr>
          </a:p>
        </p:txBody>
      </p:sp>
      <p:sp>
        <p:nvSpPr>
          <p:cNvPr id="1443" name="Google Shape;1443;p190"/>
          <p:cNvSpPr txBox="1"/>
          <p:nvPr/>
        </p:nvSpPr>
        <p:spPr>
          <a:xfrm>
            <a:off x="3276200" y="2985288"/>
            <a:ext cx="32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Abel"/>
                <a:ea typeface="Abel"/>
                <a:cs typeface="Abel"/>
                <a:sym typeface="Abel"/>
              </a:rPr>
              <a:t>Get some hands on </a:t>
            </a:r>
            <a:r>
              <a:rPr lang="en">
                <a:solidFill>
                  <a:schemeClr val="accent1"/>
                </a:solidFill>
                <a:latin typeface="Abel"/>
                <a:ea typeface="Abel"/>
                <a:cs typeface="Abel"/>
                <a:sym typeface="Abel"/>
              </a:rPr>
              <a:t>experience</a:t>
            </a:r>
            <a:r>
              <a:rPr lang="en">
                <a:solidFill>
                  <a:schemeClr val="accent1"/>
                </a:solidFill>
                <a:latin typeface="Abel"/>
                <a:ea typeface="Abel"/>
                <a:cs typeface="Abel"/>
                <a:sym typeface="Abel"/>
              </a:rPr>
              <a:t> with Vim (replit)</a:t>
            </a:r>
            <a:endParaRPr>
              <a:solidFill>
                <a:schemeClr val="accent1"/>
              </a:solidFill>
              <a:latin typeface="Abel"/>
              <a:ea typeface="Abel"/>
              <a:cs typeface="Abel"/>
              <a:sym typeface="A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par>
                                <p:cTn fill="hold" nodeType="with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par>
                                <p:cTn fill="hold" nodeType="with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par>
                                <p:cTn fill="hold" nodeType="with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91"/>
          <p:cNvSpPr txBox="1"/>
          <p:nvPr>
            <p:ph type="title"/>
          </p:nvPr>
        </p:nvSpPr>
        <p:spPr>
          <a:xfrm>
            <a:off x="2169301" y="4071600"/>
            <a:ext cx="48054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 Improved baby</a:t>
            </a:r>
            <a:endParaRPr/>
          </a:p>
        </p:txBody>
      </p:sp>
      <p:sp>
        <p:nvSpPr>
          <p:cNvPr id="1449" name="Google Shape;1449;p191"/>
          <p:cNvSpPr txBox="1"/>
          <p:nvPr>
            <p:ph idx="1" type="subTitle"/>
          </p:nvPr>
        </p:nvSpPr>
        <p:spPr>
          <a:xfrm>
            <a:off x="1159200" y="1004950"/>
            <a:ext cx="6825600" cy="19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Unica One"/>
                <a:ea typeface="Unica One"/>
                <a:cs typeface="Unica One"/>
                <a:sym typeface="Unica One"/>
              </a:rPr>
              <a:t>Vim &amp;</a:t>
            </a:r>
            <a:endParaRPr sz="4000">
              <a:latin typeface="Unica One"/>
              <a:ea typeface="Unica One"/>
              <a:cs typeface="Unica One"/>
              <a:sym typeface="Unica One"/>
            </a:endParaRPr>
          </a:p>
          <a:p>
            <a:pPr indent="0" lvl="0" marL="0" rtl="0" algn="ctr">
              <a:spcBef>
                <a:spcPts val="1600"/>
              </a:spcBef>
              <a:spcAft>
                <a:spcPts val="1600"/>
              </a:spcAft>
              <a:buNone/>
            </a:pPr>
            <a:r>
              <a:rPr b="1" lang="en" sz="6000">
                <a:solidFill>
                  <a:schemeClr val="accent2"/>
                </a:solidFill>
                <a:latin typeface="Unica One"/>
                <a:ea typeface="Unica One"/>
                <a:cs typeface="Unica One"/>
                <a:sym typeface="Unica One"/>
              </a:rPr>
              <a:t>Text Editing</a:t>
            </a:r>
            <a:endParaRPr b="1" sz="6000">
              <a:solidFill>
                <a:schemeClr val="accent2"/>
              </a:solidFill>
              <a:latin typeface="Unica One"/>
              <a:ea typeface="Unica One"/>
              <a:cs typeface="Unica One"/>
              <a:sym typeface="Unica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92"/>
          <p:cNvSpPr txBox="1"/>
          <p:nvPr>
            <p:ph type="title"/>
          </p:nvPr>
        </p:nvSpPr>
        <p:spPr>
          <a:xfrm>
            <a:off x="2169301" y="4071600"/>
            <a:ext cx="48054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I’ve been using vim for 2 years, mostly because i haven’t figured out how to exit it</a:t>
            </a:r>
            <a:endParaRPr/>
          </a:p>
        </p:txBody>
      </p:sp>
      <p:pic>
        <p:nvPicPr>
          <p:cNvPr id="1455" name="Google Shape;1455;p192"/>
          <p:cNvPicPr preferRelativeResize="0"/>
          <p:nvPr/>
        </p:nvPicPr>
        <p:blipFill>
          <a:blip r:embed="rId3">
            <a:alphaModFix/>
          </a:blip>
          <a:stretch>
            <a:fillRect/>
          </a:stretch>
        </p:blipFill>
        <p:spPr>
          <a:xfrm>
            <a:off x="1059325" y="566975"/>
            <a:ext cx="2905200" cy="2905200"/>
          </a:xfrm>
          <a:prstGeom prst="rect">
            <a:avLst/>
          </a:prstGeom>
          <a:noFill/>
          <a:ln>
            <a:noFill/>
          </a:ln>
        </p:spPr>
      </p:pic>
      <p:pic>
        <p:nvPicPr>
          <p:cNvPr id="1456" name="Google Shape;1456;p192"/>
          <p:cNvPicPr preferRelativeResize="0"/>
          <p:nvPr/>
        </p:nvPicPr>
        <p:blipFill>
          <a:blip r:embed="rId4">
            <a:alphaModFix/>
          </a:blip>
          <a:stretch>
            <a:fillRect/>
          </a:stretch>
        </p:blipFill>
        <p:spPr>
          <a:xfrm>
            <a:off x="4340225" y="671075"/>
            <a:ext cx="4330500" cy="26970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93"/>
          <p:cNvSpPr txBox="1"/>
          <p:nvPr>
            <p:ph type="title"/>
          </p:nvPr>
        </p:nvSpPr>
        <p:spPr>
          <a:xfrm>
            <a:off x="1388100" y="1654363"/>
            <a:ext cx="6367800" cy="18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Please, don’t use the mouse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94"/>
          <p:cNvSpPr txBox="1"/>
          <p:nvPr>
            <p:ph type="title"/>
          </p:nvPr>
        </p:nvSpPr>
        <p:spPr>
          <a:xfrm>
            <a:off x="720000" y="365302"/>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Vim and the spanish inquisition</a:t>
            </a:r>
            <a:endParaRPr/>
          </a:p>
        </p:txBody>
      </p:sp>
      <p:sp>
        <p:nvSpPr>
          <p:cNvPr id="1467" name="Google Shape;1467;p194"/>
          <p:cNvSpPr txBox="1"/>
          <p:nvPr>
            <p:ph idx="1" type="body"/>
          </p:nvPr>
        </p:nvSpPr>
        <p:spPr>
          <a:xfrm>
            <a:off x="720000" y="1367575"/>
            <a:ext cx="4371600" cy="3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Highly configurable and extensible text editor (1991)</a:t>
            </a:r>
            <a:endParaRPr sz="2000"/>
          </a:p>
          <a:p>
            <a:pPr indent="-355600" lvl="0" marL="457200" rtl="0" algn="l">
              <a:spcBef>
                <a:spcPts val="1600"/>
              </a:spcBef>
              <a:spcAft>
                <a:spcPts val="0"/>
              </a:spcAft>
              <a:buSzPts val="2000"/>
              <a:buChar char="-"/>
            </a:pPr>
            <a:r>
              <a:rPr lang="en" sz="2000"/>
              <a:t>Based off of vi (1976)</a:t>
            </a:r>
            <a:endParaRPr sz="2000"/>
          </a:p>
          <a:p>
            <a:pPr indent="-355600" lvl="0" marL="457200" rtl="0" algn="l">
              <a:spcBef>
                <a:spcPts val="0"/>
              </a:spcBef>
              <a:spcAft>
                <a:spcPts val="0"/>
              </a:spcAft>
              <a:buSzPts val="2000"/>
              <a:buChar char="-"/>
            </a:pPr>
            <a:r>
              <a:rPr lang="en" sz="2000"/>
              <a:t>Modal text editor</a:t>
            </a:r>
            <a:endParaRPr sz="2000"/>
          </a:p>
          <a:p>
            <a:pPr indent="-355600" lvl="0" marL="457200" rtl="0" algn="l">
              <a:spcBef>
                <a:spcPts val="0"/>
              </a:spcBef>
              <a:spcAft>
                <a:spcPts val="0"/>
              </a:spcAft>
              <a:buSzPts val="2000"/>
              <a:buChar char="-"/>
            </a:pPr>
            <a:r>
              <a:rPr lang="en" sz="2000"/>
              <a:t>Blazingly fast text manipulation for 10x silicon </a:t>
            </a:r>
            <a:r>
              <a:rPr lang="en" sz="2000"/>
              <a:t>sorcerers</a:t>
            </a:r>
            <a:endParaRPr sz="2000"/>
          </a:p>
        </p:txBody>
      </p:sp>
      <p:pic>
        <p:nvPicPr>
          <p:cNvPr id="1468" name="Google Shape;1468;p194"/>
          <p:cNvPicPr preferRelativeResize="0"/>
          <p:nvPr/>
        </p:nvPicPr>
        <p:blipFill>
          <a:blip r:embed="rId3">
            <a:alphaModFix/>
          </a:blip>
          <a:stretch>
            <a:fillRect/>
          </a:stretch>
        </p:blipFill>
        <p:spPr>
          <a:xfrm>
            <a:off x="4803500" y="1768652"/>
            <a:ext cx="3747600" cy="2752200"/>
          </a:xfrm>
          <a:prstGeom prst="roundRect">
            <a:avLst>
              <a:gd fmla="val 16667" name="adj"/>
            </a:avLst>
          </a:prstGeom>
          <a:noFill/>
          <a:ln>
            <a:noFill/>
          </a:ln>
        </p:spPr>
      </p:pic>
      <p:pic>
        <p:nvPicPr>
          <p:cNvPr id="1469" name="Google Shape;1469;p194"/>
          <p:cNvPicPr preferRelativeResize="0"/>
          <p:nvPr/>
        </p:nvPicPr>
        <p:blipFill>
          <a:blip r:embed="rId4">
            <a:alphaModFix/>
          </a:blip>
          <a:stretch>
            <a:fillRect/>
          </a:stretch>
        </p:blipFill>
        <p:spPr>
          <a:xfrm>
            <a:off x="7757725" y="2571750"/>
            <a:ext cx="564300" cy="564300"/>
          </a:xfrm>
          <a:prstGeom prst="rect">
            <a:avLst/>
          </a:prstGeom>
          <a:noFill/>
          <a:ln>
            <a:noFill/>
          </a:ln>
        </p:spPr>
      </p:pic>
      <p:pic>
        <p:nvPicPr>
          <p:cNvPr id="1470" name="Google Shape;1470;p194"/>
          <p:cNvPicPr preferRelativeResize="0"/>
          <p:nvPr/>
        </p:nvPicPr>
        <p:blipFill>
          <a:blip r:embed="rId5">
            <a:alphaModFix/>
          </a:blip>
          <a:stretch>
            <a:fillRect/>
          </a:stretch>
        </p:blipFill>
        <p:spPr>
          <a:xfrm>
            <a:off x="6833916" y="2360043"/>
            <a:ext cx="564300" cy="665332"/>
          </a:xfrm>
          <a:prstGeom prst="rect">
            <a:avLst/>
          </a:prstGeom>
          <a:noFill/>
          <a:ln>
            <a:noFill/>
          </a:ln>
        </p:spPr>
      </p:pic>
      <p:pic>
        <p:nvPicPr>
          <p:cNvPr id="1471" name="Google Shape;1471;p194"/>
          <p:cNvPicPr preferRelativeResize="0"/>
          <p:nvPr/>
        </p:nvPicPr>
        <p:blipFill>
          <a:blip r:embed="rId6">
            <a:alphaModFix/>
          </a:blip>
          <a:stretch>
            <a:fillRect/>
          </a:stretch>
        </p:blipFill>
        <p:spPr>
          <a:xfrm>
            <a:off x="5443351" y="3136050"/>
            <a:ext cx="412725" cy="411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195"/>
          <p:cNvPicPr preferRelativeResize="0"/>
          <p:nvPr/>
        </p:nvPicPr>
        <p:blipFill rotWithShape="1">
          <a:blip r:embed="rId3">
            <a:alphaModFix/>
          </a:blip>
          <a:srcRect b="24891" l="0" r="0" t="0"/>
          <a:stretch/>
        </p:blipFill>
        <p:spPr>
          <a:xfrm>
            <a:off x="2610863" y="0"/>
            <a:ext cx="3922286"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rk Interface Social Media by Slidesgo">
  <a:themeElements>
    <a:clrScheme name="Simple Light">
      <a:dk1>
        <a:srgbClr val="1B203A"/>
      </a:dk1>
      <a:lt1>
        <a:srgbClr val="272B4A"/>
      </a:lt1>
      <a:dk2>
        <a:srgbClr val="34394C"/>
      </a:dk2>
      <a:lt2>
        <a:srgbClr val="7A86A2"/>
      </a:lt2>
      <a:accent1>
        <a:srgbClr val="FFFFFF"/>
      </a:accent1>
      <a:accent2>
        <a:srgbClr val="65EBD2"/>
      </a:accent2>
      <a:accent3>
        <a:srgbClr val="EF3560"/>
      </a:accent3>
      <a:accent4>
        <a:srgbClr val="FC9748"/>
      </a:accent4>
      <a:accent5>
        <a:srgbClr val="FFD966"/>
      </a:accent5>
      <a:accent6>
        <a:srgbClr val="8E8E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